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E22F7-2CCC-44A8-97A5-2CC6712B922D}" v="3" dt="2026-03-31T18:39:38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microsoft.com/office/2016/11/relationships/changesInfo" Target="changesInfos/changesInfo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ISH GOWDA T" userId="cc2983876d3069e0" providerId="LiveId" clId="{3741AC66-EB27-4CBF-9D42-D0931C660A97}"/>
    <pc:docChg chg="undo custSel modSld">
      <pc:chgData name="MANISH GOWDA T" userId="cc2983876d3069e0" providerId="LiveId" clId="{3741AC66-EB27-4CBF-9D42-D0931C660A97}" dt="2026-03-31T18:39:26.171" v="31" actId="20577"/>
      <pc:docMkLst>
        <pc:docMk/>
      </pc:docMkLst>
      <pc:sldChg chg="modSp mod">
        <pc:chgData name="MANISH GOWDA T" userId="cc2983876d3069e0" providerId="LiveId" clId="{3741AC66-EB27-4CBF-9D42-D0931C660A97}" dt="2026-03-31T18:37:33.129" v="2" actId="20577"/>
        <pc:sldMkLst>
          <pc:docMk/>
          <pc:sldMk cId="1854628657" sldId="259"/>
        </pc:sldMkLst>
        <pc:spChg chg="mod">
          <ac:chgData name="MANISH GOWDA T" userId="cc2983876d3069e0" providerId="LiveId" clId="{3741AC66-EB27-4CBF-9D42-D0931C660A97}" dt="2026-03-31T18:37:33.129" v="2" actId="20577"/>
          <ac:spMkLst>
            <pc:docMk/>
            <pc:sldMk cId="1854628657" sldId="259"/>
            <ac:spMk id="15" creationId="{EC4A5D95-95DB-4E2A-4D56-70D5551DCC8E}"/>
          </ac:spMkLst>
        </pc:spChg>
      </pc:sldChg>
      <pc:sldChg chg="modSp mod">
        <pc:chgData name="MANISH GOWDA T" userId="cc2983876d3069e0" providerId="LiveId" clId="{3741AC66-EB27-4CBF-9D42-D0931C660A97}" dt="2026-03-31T18:39:26.171" v="31" actId="20577"/>
        <pc:sldMkLst>
          <pc:docMk/>
          <pc:sldMk cId="3100871065" sldId="260"/>
        </pc:sldMkLst>
        <pc:spChg chg="mod">
          <ac:chgData name="MANISH GOWDA T" userId="cc2983876d3069e0" providerId="LiveId" clId="{3741AC66-EB27-4CBF-9D42-D0931C660A97}" dt="2026-03-31T18:39:26.171" v="31" actId="20577"/>
          <ac:spMkLst>
            <pc:docMk/>
            <pc:sldMk cId="3100871065" sldId="260"/>
            <ac:spMk id="6" creationId="{05B59D29-999A-E69E-D2F6-7434DD0240E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drive.google.com/file/d/1ucarfgcp8DQj3vdZ2-S8uR3rFmFWBrog/view?usp=drivesd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92632" y="1174485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8024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5521" y="3344313"/>
            <a:ext cx="915480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                                                       </a:t>
            </a:r>
            <a:r>
              <a:rPr lang="en-US" sz="2400" b="1" dirty="0" smtClean="0">
                <a:solidFill>
                  <a:srgbClr val="0070C0"/>
                </a:solidFill>
              </a:rPr>
              <a:t>Department of ECE 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Supervisor</a:t>
            </a:r>
            <a:r>
              <a:rPr lang="en-US" b="1" dirty="0" smtClean="0">
                <a:solidFill>
                  <a:srgbClr val="0070C0"/>
                </a:solidFill>
              </a:rPr>
              <a:t>: </a:t>
            </a:r>
            <a:r>
              <a:rPr lang="en-US" b="1" dirty="0">
                <a:solidFill>
                  <a:srgbClr val="0070C0"/>
                </a:solidFill>
              </a:rPr>
              <a:t>	                    </a:t>
            </a:r>
            <a:r>
              <a:rPr lang="en-US" b="1" dirty="0" smtClean="0">
                <a:solidFill>
                  <a:srgbClr val="0070C0"/>
                </a:solidFill>
              </a:rPr>
              <a:t>                                              </a:t>
            </a:r>
            <a:r>
              <a:rPr lang="en-US" b="1" dirty="0">
                <a:solidFill>
                  <a:srgbClr val="0070C0"/>
                </a:solidFill>
              </a:rPr>
              <a:t>Team </a:t>
            </a:r>
            <a:r>
              <a:rPr lang="en-US" b="1" dirty="0" smtClean="0">
                <a:solidFill>
                  <a:srgbClr val="0070C0"/>
                </a:solidFill>
              </a:rPr>
              <a:t>Members (6</a:t>
            </a:r>
            <a:r>
              <a:rPr lang="en-US" b="1" baseline="30000" dirty="0" smtClean="0">
                <a:solidFill>
                  <a:srgbClr val="0070C0"/>
                </a:solidFill>
              </a:rPr>
              <a:t>th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sem</a:t>
            </a:r>
            <a:r>
              <a:rPr lang="en-US" b="1" dirty="0" smtClean="0">
                <a:solidFill>
                  <a:srgbClr val="0070C0"/>
                </a:solidFill>
              </a:rPr>
              <a:t> students)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rgbClr val="0070C0"/>
                </a:solidFill>
              </a:rPr>
              <a:t>Dr. Vipula Singh                                                                         Manish Gowda T (1RN23EC090)</a:t>
            </a:r>
          </a:p>
          <a:p>
            <a:r>
              <a:rPr lang="en-US" b="1" dirty="0">
                <a:solidFill>
                  <a:srgbClr val="0070C0"/>
                </a:solidFill>
              </a:rPr>
              <a:t>Dr. Archana R Kulkarni                                                             Raghavendra C    (1RN24EC411)</a:t>
            </a:r>
          </a:p>
          <a:p>
            <a:r>
              <a:rPr lang="en-US" b="1" dirty="0">
                <a:solidFill>
                  <a:srgbClr val="0070C0"/>
                </a:solidFill>
              </a:rPr>
              <a:t>Dr. Anuradha K                                                                          Manasa S              (1RN23EC089)</a:t>
            </a:r>
          </a:p>
          <a:p>
            <a:r>
              <a:rPr lang="en-US" b="1" dirty="0">
                <a:solidFill>
                  <a:srgbClr val="0070C0"/>
                </a:solidFill>
              </a:rPr>
              <a:t>		   		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25F59A7-4CFA-FE8A-C5E8-63E45084DD8F}"/>
              </a:ext>
            </a:extLst>
          </p:cNvPr>
          <p:cNvSpPr txBox="1"/>
          <p:nvPr/>
        </p:nvSpPr>
        <p:spPr>
          <a:xfrm>
            <a:off x="1629295" y="2244010"/>
            <a:ext cx="10056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accent1">
                    <a:lumMod val="75000"/>
                  </a:schemeClr>
                </a:solidFill>
              </a:rPr>
              <a:t>      Rhythm Generator: A Compact App-Based ECG Simulator for Educational Purposes </a:t>
            </a:r>
            <a:r>
              <a:rPr lang="en-US" b="1" dirty="0">
                <a:solidFill>
                  <a:srgbClr val="0070C0"/>
                </a:solidFill>
              </a:rPr>
              <a:t>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0566" y="1574469"/>
            <a:ext cx="54740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To design a low-cost portable ECG simulator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Generate normal and abnormal ECG signals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Enable app-based real-time rhythm control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To create an affordable alternative to expensive clinical ECG training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D3EAA6-6272-FA3D-3E80-93E115AF73ED}"/>
              </a:ext>
            </a:extLst>
          </p:cNvPr>
          <p:cNvSpPr txBox="1"/>
          <p:nvPr/>
        </p:nvSpPr>
        <p:spPr>
          <a:xfrm>
            <a:off x="359794" y="3959351"/>
            <a:ext cx="32886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  </a:t>
            </a:r>
            <a:r>
              <a:rPr lang="en-US" sz="2000" dirty="0"/>
              <a:t>W</a:t>
            </a:r>
            <a:r>
              <a:rPr lang="en-US" sz="2000" dirty="0" smtClean="0"/>
              <a:t>orking prototype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 Conference </a:t>
            </a:r>
            <a:r>
              <a:rPr lang="en-US" sz="2000" dirty="0"/>
              <a:t>paper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 App based real time rhythm generator 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  Open </a:t>
            </a:r>
            <a:r>
              <a:rPr lang="en-US" sz="2000" dirty="0"/>
              <a:t>source the project so a community can contribute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IN" sz="2000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A1C2169-B469-FE48-6B7A-5F6BF05B72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2" y="245316"/>
            <a:ext cx="2377440" cy="31679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898FAF1-1BD9-F17E-D788-DCCAC975E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27" y="4020154"/>
            <a:ext cx="3695164" cy="22947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00045" y="3413255"/>
            <a:ext cx="2052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final product photo 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731503" y="6396528"/>
            <a:ext cx="364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output waveform on an oscilloscope</a:t>
            </a:r>
            <a:endParaRPr lang="en-IN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xmlns="" id="{C393B255-C9CE-4A1A-1CFA-64599D251D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87" y="4020154"/>
            <a:ext cx="4140439" cy="214884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894764" y="6314921"/>
            <a:ext cx="378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waveform on an </a:t>
            </a:r>
            <a:r>
              <a:rPr lang="en-US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ecg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monitor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5B59D29-999A-E69E-D2F6-7434DD0240EA}"/>
              </a:ext>
            </a:extLst>
          </p:cNvPr>
          <p:cNvSpPr txBox="1"/>
          <p:nvPr/>
        </p:nvSpPr>
        <p:spPr>
          <a:xfrm>
            <a:off x="7973568" y="1600854"/>
            <a:ext cx="4096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LINK TO THE PROJECT :</a:t>
            </a:r>
            <a:r>
              <a:rPr lang="en-US" dirty="0">
                <a:hlinkClick r:id="rId7"/>
              </a:rPr>
              <a:t>ECGVIDEOLINK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123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15</cp:revision>
  <dcterms:created xsi:type="dcterms:W3CDTF">2026-03-07T14:32:18Z</dcterms:created>
  <dcterms:modified xsi:type="dcterms:W3CDTF">2026-04-01T07:33:50Z</dcterms:modified>
</cp:coreProperties>
</file>