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9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2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3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3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3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9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59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9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11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1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1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1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1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0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rive.google.com/file/d/1loxdrzYFzk__eRq1R8Lr7Cr0WGpVgjDz/view?usp=drives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3" descr="A picture containing emblem, symbol, logo, badge  Description automatically generated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2097153" name="Picture 4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1048584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1048585" name="TextBox 6"/>
          <p:cNvSpPr txBox="1"/>
          <p:nvPr/>
        </p:nvSpPr>
        <p:spPr>
          <a:xfrm>
            <a:off x="3757352" y="1180407"/>
            <a:ext cx="4006735" cy="62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1048586" name="TextBox 7"/>
          <p:cNvSpPr txBox="1"/>
          <p:nvPr/>
        </p:nvSpPr>
        <p:spPr>
          <a:xfrm>
            <a:off x="4199528" y="1597680"/>
            <a:ext cx="2808100" cy="891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1048587" name="Rectangle 8"/>
          <p:cNvSpPr/>
          <p:nvPr/>
        </p:nvSpPr>
        <p:spPr>
          <a:xfrm>
            <a:off x="718206" y="2294985"/>
            <a:ext cx="11252220" cy="8153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altLang="en-US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N</a:t>
            </a:r>
            <a:r>
              <a:rPr lang="en-US" altLang="en-GB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ext-Gen Agritech - AI Driven Harvesting</a:t>
            </a:r>
          </a:p>
        </p:txBody>
      </p:sp>
      <p:sp>
        <p:nvSpPr>
          <p:cNvPr id="1048588" name="TextBox 9"/>
          <p:cNvSpPr txBox="1"/>
          <p:nvPr/>
        </p:nvSpPr>
        <p:spPr>
          <a:xfrm>
            <a:off x="2028305" y="3175462"/>
            <a:ext cx="673331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 dirty="0"/>
              <a:t>Harsha GM – 1RN22IS047</a:t>
            </a:r>
            <a:r>
              <a:rPr lang="en-IN" altLang="en-US" sz="2000" dirty="0"/>
              <a:t>  (VIII sem)</a:t>
            </a:r>
            <a:endParaRPr lang="en-US" alt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 dirty="0"/>
              <a:t>Jenu J Hegde – 1RN22IS057</a:t>
            </a:r>
            <a:r>
              <a:rPr lang="en-IN" altLang="en-US" sz="2000" dirty="0"/>
              <a:t>(VIII sem)</a:t>
            </a:r>
            <a:endParaRPr lang="en-US" alt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>
                <a:sym typeface="+mn-ea"/>
              </a:rPr>
              <a:t>Benak</a:t>
            </a:r>
            <a:r>
              <a:rPr lang="en-US" altLang="en-GB" sz="2000" dirty="0">
                <a:sym typeface="+mn-ea"/>
              </a:rPr>
              <a:t> Deepak – 1RN22IS024</a:t>
            </a:r>
            <a:r>
              <a:rPr lang="en-IN" altLang="en-US" sz="2000" dirty="0">
                <a:sym typeface="+mn-ea"/>
              </a:rPr>
              <a:t> (VIII sem)</a:t>
            </a:r>
            <a:endParaRPr lang="en-US" alt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 dirty="0"/>
              <a:t>Vikas K S– 1RN23ME053</a:t>
            </a:r>
            <a:r>
              <a:rPr lang="en-IN" altLang="en-US" sz="2000" dirty="0">
                <a:sym typeface="+mn-ea"/>
              </a:rPr>
              <a:t>(VI sem)</a:t>
            </a:r>
            <a:endParaRPr lang="en-US" alt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 dirty="0"/>
              <a:t>Yashvardhan C - 1RN23IS250</a:t>
            </a:r>
            <a:r>
              <a:rPr lang="en-IN" altLang="en-US" sz="2000" dirty="0">
                <a:sym typeface="+mn-ea"/>
              </a:rPr>
              <a:t>(VI sem)</a:t>
            </a:r>
            <a:endParaRPr lang="en-US" altLang="en-GB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en-GB" sz="2000" dirty="0"/>
              <a:t>Yasaswi Nikhil DV - 1RN23EC051</a:t>
            </a:r>
            <a:r>
              <a:rPr lang="en-IN" altLang="en-US" sz="2000" dirty="0">
                <a:sym typeface="+mn-ea"/>
              </a:rPr>
              <a:t>(VI sem)</a:t>
            </a:r>
            <a:endParaRPr lang="en-US" altLang="en-GB" sz="2000" dirty="0"/>
          </a:p>
          <a:p>
            <a:pPr indent="0">
              <a:buFont typeface="Wingdings" panose="05000000000000000000" pitchFamily="2" charset="2"/>
              <a:buNone/>
            </a:pPr>
            <a:endParaRPr lang="en-US" dirty="0"/>
          </a:p>
          <a:p>
            <a:r>
              <a:rPr lang="en-US" dirty="0"/>
              <a:t>Name of the Supervisor</a:t>
            </a:r>
            <a:r>
              <a:rPr lang="en-IN" altLang="en-US" dirty="0"/>
              <a:t> </a:t>
            </a:r>
            <a:r>
              <a:rPr lang="en-US" dirty="0"/>
              <a:t>: </a:t>
            </a:r>
            <a:r>
              <a:rPr lang="en-IN" altLang="en-US" dirty="0"/>
              <a:t> Dr.Suresh L (HoD and Professor Dept of ISE)</a:t>
            </a:r>
          </a:p>
          <a:p>
            <a:pPr marL="1828800" lvl="4" indent="457200"/>
            <a:r>
              <a:rPr lang="en-IN" altLang="en-US" dirty="0"/>
              <a:t>   Divyashree S  (Asst Prof Dept of ISE)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 descr="A picture containing emblem, symbol, logo, badge  Description automatically generated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196" y="374709"/>
            <a:ext cx="911370" cy="1072947"/>
          </a:xfrm>
          <a:prstGeom prst="rect">
            <a:avLst/>
          </a:prstGeom>
          <a:noFill/>
        </p:spPr>
      </p:pic>
      <p:pic>
        <p:nvPicPr>
          <p:cNvPr id="2097155" name="Picture 2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5806" y="374709"/>
            <a:ext cx="1010949" cy="931025"/>
          </a:xfrm>
          <a:prstGeom prst="rect">
            <a:avLst/>
          </a:prstGeom>
          <a:noFill/>
        </p:spPr>
      </p:pic>
      <p:sp>
        <p:nvSpPr>
          <p:cNvPr id="1048589" name="TextBox 3"/>
          <p:cNvSpPr txBox="1"/>
          <p:nvPr/>
        </p:nvSpPr>
        <p:spPr>
          <a:xfrm>
            <a:off x="1173480" y="1554769"/>
            <a:ext cx="5227190" cy="2529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altLang="en-GB" sz="2000" dirty="0">
                <a:solidFill>
                  <a:schemeClr val="tx1"/>
                </a:solidFill>
              </a:rPr>
              <a:t>Develop a 4DOF Robotic Arm for  Harvesting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altLang="en-GB" sz="2000" dirty="0"/>
              <a:t>Integrate Raspberry Pi for Vision-Based Intelligence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altLang="en-GB" sz="2000" dirty="0"/>
              <a:t>Enable Decision-Making System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 </a:t>
            </a:r>
            <a:r>
              <a:rPr lang="en-US" altLang="en-GB" sz="2000" dirty="0"/>
              <a:t>Implement real-time object detection and classification</a:t>
            </a:r>
          </a:p>
        </p:txBody>
      </p:sp>
      <p:sp>
        <p:nvSpPr>
          <p:cNvPr id="1048590" name="TextBox 4"/>
          <p:cNvSpPr txBox="1"/>
          <p:nvPr/>
        </p:nvSpPr>
        <p:spPr>
          <a:xfrm>
            <a:off x="1173480" y="3928745"/>
            <a:ext cx="5792470" cy="2424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IN" altLang="en-US" sz="2000" dirty="0"/>
              <a:t>C</a:t>
            </a:r>
            <a:r>
              <a:rPr lang="en-US" altLang="en-GB" sz="2000" dirty="0"/>
              <a:t>ontrolled 4DOF robotic arm</a:t>
            </a:r>
            <a:r>
              <a:rPr lang="en-IN" altLang="en-US" sz="2000" dirty="0"/>
              <a:t> by </a:t>
            </a:r>
            <a:r>
              <a:rPr lang="en-US" altLang="en-GB" sz="2000" dirty="0">
                <a:sym typeface="+mn-ea"/>
              </a:rPr>
              <a:t>Raspberry Pi </a:t>
            </a:r>
            <a:endParaRPr lang="en-US" altLang="en-GB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altLang="en-GB" sz="2000" dirty="0"/>
              <a:t>Integrated Software System for Detection and Control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altLang="en-GB" sz="2000" dirty="0"/>
              <a:t>User-Guided Robotic Harvesting System for Tomatoes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altLang="en-US" sz="2000" dirty="0"/>
              <a:t>Video link : </a:t>
            </a:r>
            <a:r>
              <a:rPr lang="en-IN" altLang="en-US" sz="2000" dirty="0">
                <a:hlinkClick r:id="rId4"/>
              </a:rPr>
              <a:t>NextGen-AgriTech-Demonstration-video</a:t>
            </a:r>
            <a:endParaRPr lang="en-IN" altLang="en-US" sz="2000" dirty="0"/>
          </a:p>
        </p:txBody>
      </p:sp>
      <p:pic>
        <p:nvPicPr>
          <p:cNvPr id="2097156" name="Picture 9"/>
          <p:cNvPicPr>
            <a:picLocks noChangeAspect="1"/>
          </p:cNvPicPr>
          <p:nvPr/>
        </p:nvPicPr>
        <p:blipFill>
          <a:blip r:embed="rId5"/>
          <a:srcRect l="21963" r="13970"/>
          <a:stretch>
            <a:fillRect/>
          </a:stretch>
        </p:blipFill>
        <p:spPr>
          <a:xfrm>
            <a:off x="8538210" y="3928110"/>
            <a:ext cx="3305810" cy="2784475"/>
          </a:xfrm>
          <a:prstGeom prst="rect">
            <a:avLst/>
          </a:prstGeom>
        </p:spPr>
      </p:pic>
      <p:pic>
        <p:nvPicPr>
          <p:cNvPr id="2097157" name="Picture 5" descr="ChatGPT Image Apr 1, 2026, 10_02_06 P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3205" y="432435"/>
            <a:ext cx="3621405" cy="3495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MyPC</cp:lastModifiedBy>
  <cp:revision>1</cp:revision>
  <dcterms:created xsi:type="dcterms:W3CDTF">2026-03-07T03:32:00Z</dcterms:created>
  <dcterms:modified xsi:type="dcterms:W3CDTF">2026-04-02T07:29:35Z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ca972220d2484ded8c47d16535022b85</vt:lpwstr>
  </property>
  <property fmtid="{D5CDD505-2E9C-101B-9397-08002B2CF9AE}" pid="3" name="KSOProductBuildVer">
    <vt:lpwstr>2057-12.2.0.23197</vt:lpwstr>
  </property>
</Properties>
</file>