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sldIdLst>
    <p:sldId id="256" r:id="rId2"/>
    <p:sldId id="284" r:id="rId3"/>
    <p:sldId id="281" r:id="rId4"/>
    <p:sldId id="28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0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86093EF-3235-44C7-90C6-9F12FF59FF63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36D7B0A7-0700-4F7A-B2A7-23B74DBEC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275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93EF-3235-44C7-90C6-9F12FF59FF63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7B0A7-0700-4F7A-B2A7-23B74DBEC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98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93EF-3235-44C7-90C6-9F12FF59FF63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7B0A7-0700-4F7A-B2A7-23B74DBEC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94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93EF-3235-44C7-90C6-9F12FF59FF63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7B0A7-0700-4F7A-B2A7-23B74DBEC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8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93EF-3235-44C7-90C6-9F12FF59FF63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7B0A7-0700-4F7A-B2A7-23B74DBEC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256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93EF-3235-44C7-90C6-9F12FF59FF63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7B0A7-0700-4F7A-B2A7-23B74DBEC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43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93EF-3235-44C7-90C6-9F12FF59FF63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7B0A7-0700-4F7A-B2A7-23B74DBEC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37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93EF-3235-44C7-90C6-9F12FF59FF63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36D7B0A7-0700-4F7A-B2A7-23B74DBEC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986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86093EF-3235-44C7-90C6-9F12FF59FF63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36D7B0A7-0700-4F7A-B2A7-23B74DBEC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7715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93EF-3235-44C7-90C6-9F12FF59FF63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7B0A7-0700-4F7A-B2A7-23B74DBEC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18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93EF-3235-44C7-90C6-9F12FF59FF63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7B0A7-0700-4F7A-B2A7-23B74DBEC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761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86093EF-3235-44C7-90C6-9F12FF59FF63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36D7B0A7-0700-4F7A-B2A7-23B74DBEC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315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52644" y="1979611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                                      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0070C0"/>
                </a:solidFill>
              </a:rPr>
              <a:t>URF Round-II Mid-Term Review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70C0"/>
                </a:solidFill>
              </a:rPr>
              <a:t>OSTEODETECT AR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70C0"/>
                </a:solidFill>
              </a:rPr>
              <a:t>				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0070C0"/>
                </a:solidFill>
              </a:rPr>
              <a:t>Guide: Dr Harsha  S	   		        DIKSHA (1RN22AD013)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Co-Guide :Dr Sreevidya R C                            SHRUTHI N (1RN22AD046)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                                                                           SHWETHA M (1RN22AD047)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                                                     16/2/2026</a:t>
            </a:r>
          </a:p>
        </p:txBody>
      </p:sp>
      <p:pic>
        <p:nvPicPr>
          <p:cNvPr id="13" name="Picture 12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509745"/>
            <a:ext cx="1409700" cy="1623854"/>
          </a:xfrm>
          <a:prstGeom prst="rect">
            <a:avLst/>
          </a:prstGeom>
          <a:noFill/>
        </p:spPr>
      </p:pic>
      <p:pic>
        <p:nvPicPr>
          <p:cNvPr id="14" name="Picture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074" y="509745"/>
            <a:ext cx="1228725" cy="1315879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024393" y="613687"/>
            <a:ext cx="3981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</a:t>
            </a:r>
            <a:r>
              <a:rPr lang="en-US" b="1" dirty="0"/>
              <a:t>R N SHETTY TRUST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52912" y="1137006"/>
            <a:ext cx="3325759" cy="366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RNS INSTITUTE OF TECHNOLOGY</a:t>
            </a:r>
          </a:p>
        </p:txBody>
      </p:sp>
    </p:spTree>
    <p:extLst>
      <p:ext uri="{BB962C8B-B14F-4D97-AF65-F5344CB8AC3E}">
        <p14:creationId xmlns:p14="http://schemas.microsoft.com/office/powerpoint/2010/main" val="3560711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624" y="1960880"/>
            <a:ext cx="10753725" cy="3725545"/>
          </a:xfrm>
        </p:spPr>
        <p:txBody>
          <a:bodyPr/>
          <a:lstStyle/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Detecting bone fractures from X-ray images using deep learning.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precisely segment bone regions for clearer visualization.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Reconstruction of a 3D bone model from a single 2D X-ray image.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Reducing diagnostic errors caused by manual interpretation.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919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702" y="720446"/>
            <a:ext cx="10515600" cy="1006475"/>
          </a:xfrm>
        </p:spPr>
        <p:txBody>
          <a:bodyPr/>
          <a:lstStyle/>
          <a:p>
            <a:r>
              <a:rPr lang="en-US" dirty="0"/>
              <a:t>               </a:t>
            </a:r>
          </a:p>
        </p:txBody>
      </p:sp>
      <p:pic>
        <p:nvPicPr>
          <p:cNvPr id="4" name="Picture 3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509745"/>
            <a:ext cx="971550" cy="995205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225" y="509746"/>
            <a:ext cx="752475" cy="861854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464022" y="101321"/>
            <a:ext cx="9545098" cy="1238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Results &amp; Discussion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C77ED2A-D1B3-0A2E-F5E0-17A9D2D24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766" y="3957320"/>
            <a:ext cx="4690509" cy="2979293"/>
          </a:xfrm>
          <a:prstGeom prst="rect">
            <a:avLst/>
          </a:prstGeom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E3378B08-D6EC-2131-18B0-D76027280F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275" y="1504950"/>
            <a:ext cx="3964067" cy="32264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042D09-4DE5-CFF4-E794-2A51E67C47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446" y="1504950"/>
            <a:ext cx="3613369" cy="324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46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57661"/>
            <a:ext cx="10515600" cy="1006475"/>
          </a:xfrm>
        </p:spPr>
        <p:txBody>
          <a:bodyPr/>
          <a:lstStyle/>
          <a:p>
            <a:r>
              <a:rPr lang="en-US" dirty="0"/>
              <a:t>               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1784529" y="1823322"/>
            <a:ext cx="9918585" cy="47434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Optimized fracture detection model (YOLOv8 fine-tuned for medical X-ray dataset)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Improved 3D reconstruction (single X-ray to 3D mesh)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paper on bone fracture detection and 3D reconstruction.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Fully functional AR prototype.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Integrated end-to-end working system (Fracture Detection + 3D Reconstruction + AR Integration).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evaluation report.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509745"/>
            <a:ext cx="971550" cy="995205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225" y="509746"/>
            <a:ext cx="752475" cy="861854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22822" y="657661"/>
            <a:ext cx="9545098" cy="1238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Deliverables</a:t>
            </a:r>
          </a:p>
        </p:txBody>
      </p:sp>
    </p:spTree>
    <p:extLst>
      <p:ext uri="{BB962C8B-B14F-4D97-AF65-F5344CB8AC3E}">
        <p14:creationId xmlns:p14="http://schemas.microsoft.com/office/powerpoint/2010/main" val="4091169547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162</Words>
  <Application>Microsoft Office PowerPoint</Application>
  <PresentationFormat>Widescreen</PresentationFormat>
  <Paragraphs>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 Light</vt:lpstr>
      <vt:lpstr>Times New Roman</vt:lpstr>
      <vt:lpstr>Wingdings</vt:lpstr>
      <vt:lpstr>Metropolitan</vt:lpstr>
      <vt:lpstr>PowerPoint Presentation</vt:lpstr>
      <vt:lpstr>Objectives</vt:lpstr>
      <vt:lpstr>               </vt:lpstr>
      <vt:lpstr>   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150</cp:revision>
  <dcterms:created xsi:type="dcterms:W3CDTF">2026-01-27T18:48:27Z</dcterms:created>
  <dcterms:modified xsi:type="dcterms:W3CDTF">2026-04-13T11:34:20Z</dcterms:modified>
</cp:coreProperties>
</file>