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78076D-8C8A-419E-96FB-996A501436D7}" v="11" dt="2026-04-10T12:10:43.2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60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2026-04-10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6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2026-04-10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8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2026-04-10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8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2026-04-10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2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2026-04-10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1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2026-04-10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2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2026-04-10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8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2026-04-10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2026-04-10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2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2026-04-10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73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2026-04-10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2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02E2-E6CF-4CEC-9367-DD374FD7D2A7}" type="datetimeFigureOut">
              <a:rPr lang="en-US" smtClean="0"/>
              <a:t>2026-04-10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2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drive.google.com/file/d/1PnKj2r80ck6PbPUzlPPXckwkaKi00Cwq/view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847899"/>
            <a:ext cx="911370" cy="1072947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3315" y="847899"/>
            <a:ext cx="1010949" cy="9310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091727" y="30929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/>
            <a:r>
              <a:rPr lang="en-US" sz="11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en-US" sz="14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 SHETTY TRUST®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kern="0" cap="small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RNS INSTITUTE OF TECHNOLOGY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35813" y="1180407"/>
            <a:ext cx="4006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UNDERGRADUATE RESEARCH FORUM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7989" y="1597680"/>
            <a:ext cx="28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URF Round II Project</a:t>
            </a:r>
          </a:p>
          <a:p>
            <a:r>
              <a:rPr lang="en-US" dirty="0"/>
              <a:t> (August 2025 – April 2026}</a:t>
            </a:r>
          </a:p>
        </p:txBody>
      </p:sp>
      <p:sp>
        <p:nvSpPr>
          <p:cNvPr id="9" name="Rectangle 8"/>
          <p:cNvSpPr/>
          <p:nvPr/>
        </p:nvSpPr>
        <p:spPr>
          <a:xfrm>
            <a:off x="1602694" y="2252440"/>
            <a:ext cx="91075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DDoS Detection and Mitigation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28305" y="3358342"/>
            <a:ext cx="673331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Team Members:</a:t>
            </a:r>
          </a:p>
          <a:p>
            <a:r>
              <a:rPr lang="en-US" sz="2400" dirty="0"/>
              <a:t>Information Science and Engineering</a:t>
            </a:r>
          </a:p>
          <a:p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 Nischay Sai D 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 Poorvi Patel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 Varshini </a:t>
            </a:r>
            <a:r>
              <a:rPr lang="en-US" sz="2000" dirty="0" err="1"/>
              <a:t>Maddula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 Bhavana V</a:t>
            </a:r>
          </a:p>
          <a:p>
            <a:endParaRPr lang="en-US" dirty="0"/>
          </a:p>
          <a:p>
            <a:r>
              <a:rPr lang="en-US" dirty="0"/>
              <a:t>Name of the Supervisor: Janardhan Singh</a:t>
            </a:r>
          </a:p>
        </p:txBody>
      </p:sp>
    </p:spTree>
    <p:extLst>
      <p:ext uri="{BB962C8B-B14F-4D97-AF65-F5344CB8AC3E}">
        <p14:creationId xmlns:p14="http://schemas.microsoft.com/office/powerpoint/2010/main" val="301877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565266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32" y="432262"/>
            <a:ext cx="1010949" cy="9310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73609" y="1778924"/>
            <a:ext cx="97460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Objectives of the Project: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/>
              <a:t> 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 DDoS attacks in real-time using traffic pattern analysis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 AI-based anomaly detection for identifying suspicious behavior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a progressive mitigation system (rate limit → challenge → block)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Visualize live network traffic and attack status using a dashboard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 system reliability by reducing false positives using adaptive learning.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3610" y="4140190"/>
            <a:ext cx="92994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Deliverables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000" dirty="0">
              <a:latin typeface="Arial" panose="020B060402020202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Working prototype of DDoS Detection &amp; Mitigation System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 model for anomaly classification (basic ML implementation)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Real-time monitoring dashboard (traffic + alerts + blocked IPs)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of automated mitigation techniques (rate limiting, blocking)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Video.</a:t>
            </a:r>
          </a:p>
        </p:txBody>
      </p:sp>
    </p:spTree>
    <p:extLst>
      <p:ext uri="{BB962C8B-B14F-4D97-AF65-F5344CB8AC3E}">
        <p14:creationId xmlns:p14="http://schemas.microsoft.com/office/powerpoint/2010/main" val="137523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8BE12-0BE6-E8B3-AC80-478F212A6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>
            <a:extLst>
              <a:ext uri="{FF2B5EF4-FFF2-40B4-BE49-F238E27FC236}">
                <a16:creationId xmlns:a16="http://schemas.microsoft.com/office/drawing/2014/main" id="{59657360-3BE6-9ECB-E9BA-8688D010F97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565266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844363-58C5-A8D9-9D7E-DB64D495F4A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32" y="432262"/>
            <a:ext cx="1010949" cy="931025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A97E82-161E-C453-7BB6-2FA5852CB16A}"/>
              </a:ext>
            </a:extLst>
          </p:cNvPr>
          <p:cNvSpPr txBox="1"/>
          <p:nvPr/>
        </p:nvSpPr>
        <p:spPr>
          <a:xfrm>
            <a:off x="1173609" y="1778924"/>
            <a:ext cx="9746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Project images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A55ECF-CEA3-8AD4-E9DB-C42DFB5E654E}"/>
              </a:ext>
            </a:extLst>
          </p:cNvPr>
          <p:cNvSpPr txBox="1"/>
          <p:nvPr/>
        </p:nvSpPr>
        <p:spPr>
          <a:xfrm>
            <a:off x="861237" y="5892624"/>
            <a:ext cx="10701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Video link :</a:t>
            </a:r>
            <a:r>
              <a:rPr lang="en-US" sz="2000" dirty="0">
                <a:solidFill>
                  <a:schemeClr val="accent1"/>
                </a:solidFill>
                <a:hlinkClick r:id="rId4"/>
              </a:rPr>
              <a:t>https://drive.google.com/file/d/1PnKj2r80ck6PbPUzlPPXckwkaKi00Cwq/view?usp=sharing</a:t>
            </a:r>
            <a:endParaRPr lang="en-US" sz="2000" dirty="0">
              <a:solidFill>
                <a:schemeClr val="accent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50C276-22ED-4F24-F80D-8FC6F23350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250" y="2179034"/>
            <a:ext cx="4745403" cy="31356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9D5A82-99BA-0736-7818-DFDEC53DA7DA}"/>
              </a:ext>
            </a:extLst>
          </p:cNvPr>
          <p:cNvSpPr txBox="1"/>
          <p:nvPr/>
        </p:nvSpPr>
        <p:spPr>
          <a:xfrm>
            <a:off x="7546054" y="5314690"/>
            <a:ext cx="3373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Trained ML – model working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3E6FC0-3C7C-05C2-1CD1-3CD0C1CA12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818" y="2179034"/>
            <a:ext cx="5970106" cy="29336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0AC4104-85C0-E061-D824-B4FA59D65A0B}"/>
              </a:ext>
            </a:extLst>
          </p:cNvPr>
          <p:cNvSpPr txBox="1"/>
          <p:nvPr/>
        </p:nvSpPr>
        <p:spPr>
          <a:xfrm>
            <a:off x="1899080" y="5302610"/>
            <a:ext cx="3373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Frontend – Attack Detection</a:t>
            </a:r>
          </a:p>
        </p:txBody>
      </p:sp>
    </p:spTree>
    <p:extLst>
      <p:ext uri="{BB962C8B-B14F-4D97-AF65-F5344CB8AC3E}">
        <p14:creationId xmlns:p14="http://schemas.microsoft.com/office/powerpoint/2010/main" val="4066594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191</Words>
  <Application>Microsoft Office PowerPoint</Application>
  <PresentationFormat>Widescreen</PresentationFormat>
  <Paragraphs>33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Bookman Old Style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Nischay Sai</cp:lastModifiedBy>
  <cp:revision>11</cp:revision>
  <dcterms:created xsi:type="dcterms:W3CDTF">2026-03-07T14:32:18Z</dcterms:created>
  <dcterms:modified xsi:type="dcterms:W3CDTF">2026-04-10T12:12:50Z</dcterms:modified>
</cp:coreProperties>
</file>