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drive.google.com/file/d/1Hzr9XjiNEXXP2T18572i0-xkT31urTZz/view?usp=shari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A picture containing emblem, symbol, logo, badg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925" y="847899"/>
            <a:ext cx="911370" cy="1072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94854" y="847899"/>
            <a:ext cx="1010949" cy="9310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22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small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                        </a:t>
            </a:r>
            <a:r>
              <a:rPr lang="en-US" sz="1400" b="1" i="0" u="none" strike="noStrike" cap="small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RN SHETTY TRUST®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small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RNS INSTITUTE OF TECHNOLOGY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UNDERGRADUATE RESEARCH FORUM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URF Round II Project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(August 2025 – April 2026}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121602" y="2291925"/>
            <a:ext cx="11373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7879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1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SMARTLOCK AUTHENTICATION SYSTEM USING BLE PROXIMITY AND CRYPTOGRAPHICALLY - SIGNED VP TRANSPORT</a:t>
            </a:r>
            <a:endParaRPr sz="3200" b="1" cap="none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2055975" y="3614050"/>
            <a:ext cx="79176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Team Members:</a:t>
            </a:r>
            <a:endParaRPr sz="2400"/>
          </a:p>
          <a:p>
            <a:pPr marL="3429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Chethana R       1RN23CY012   CSE-CY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Darshan N         1RN23CY013   CSE-CY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Rithika Shetty   1RN23CY043   CSE-CY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Sanjay N            1RN23CY049   CSE-CY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 of the Supervisor : Dr.Kiran P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8554075" y="4221725"/>
            <a:ext cx="3659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 descr="A picture containing emblem, symbol, logo, badg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925" y="565266"/>
            <a:ext cx="911370" cy="1072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11232" y="432262"/>
            <a:ext cx="1010949" cy="9310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1173610" y="1778924"/>
            <a:ext cx="5227200" cy="17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Objectives of the Project: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serverless secure smart lock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Implement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DID-based authentication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Prevent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replay attacks using nonce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Ensure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low-cost IoT deployment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1173610" y="3693622"/>
            <a:ext cx="57924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Deliverables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Offline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Smart Lock System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Lightweight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Cryptographic Authentication (Ed25519)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Real-Time Secure Access (~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 ms latency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Replay Attack Protection (Nonce-based)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Performance &amp; Security Analysis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 rotWithShape="1">
          <a:blip r:embed="rId5">
            <a:alphaModFix/>
          </a:blip>
          <a:srcRect t="4675" b="13459"/>
          <a:stretch/>
        </p:blipFill>
        <p:spPr>
          <a:xfrm>
            <a:off x="10120425" y="1638225"/>
            <a:ext cx="1762691" cy="306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29475" y="1638225"/>
            <a:ext cx="2827463" cy="306627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7129475" y="5106525"/>
            <a:ext cx="49302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Video :</a:t>
            </a:r>
            <a:b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https://drive.google.com/file/d/1Hzr9XjiNEXXP2T18572i0-xkT31urTZz/view?usp=sharing</a:t>
            </a:r>
            <a:endParaRPr lang="en-US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121</Words>
  <Application>Microsoft Office PowerPoint</Application>
  <PresentationFormat>Widescreen</PresentationFormat>
  <Paragraphs>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Noto Sans Symbols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</cp:revision>
  <dcterms:modified xsi:type="dcterms:W3CDTF">2026-04-21T03:40:46Z</dcterms:modified>
</cp:coreProperties>
</file>