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4163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9389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848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8428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061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8425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8480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756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8429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9273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472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F02E2-E6CF-4CEC-9367-DD374FD7D2A7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E77DE-BEC1-4C04-A36E-A55004513B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9023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3254" y="425205"/>
            <a:ext cx="911370" cy="1072947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74417" y="485589"/>
            <a:ext cx="1010949" cy="93102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613266" y="30929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28600"/>
            <a:r>
              <a:rPr lang="en-US" sz="1100" b="1" cap="small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r>
              <a:rPr lang="en-US" sz="1400" b="1" cap="small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 SHETTY TRUST®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kern="0" cap="small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RNS INSTITUTE OF TECHNOLOGY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757352" y="1180407"/>
            <a:ext cx="4006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UNDERGRADUATE RESEARCH FORUM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9528" y="1597680"/>
            <a:ext cx="280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URF Round II Project</a:t>
            </a:r>
          </a:p>
          <a:p>
            <a:r>
              <a:rPr lang="en-US" dirty="0"/>
              <a:t> (August 2025 – April 2026}</a:t>
            </a:r>
          </a:p>
        </p:txBody>
      </p:sp>
      <p:sp>
        <p:nvSpPr>
          <p:cNvPr id="9" name="Rectangle 8"/>
          <p:cNvSpPr/>
          <p:nvPr/>
        </p:nvSpPr>
        <p:spPr>
          <a:xfrm>
            <a:off x="1049308" y="2252440"/>
            <a:ext cx="910858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Structural</a:t>
            </a:r>
            <a:r>
              <a:rPr lang="en-US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Health Monitoring: Identifying </a:t>
            </a:r>
          </a:p>
          <a:p>
            <a:pPr algn="ctr"/>
            <a:r>
              <a:rPr lang="en-US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Cracks In Concrete Using </a:t>
            </a:r>
            <a:r>
              <a:rPr lang="en-US" sz="40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Iot</a:t>
            </a:r>
            <a:r>
              <a:rPr lang="en-US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SenSor</a:t>
            </a:r>
            <a:endParaRPr lang="en-US" sz="40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28305" y="3358342"/>
            <a:ext cx="673331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Team Members:</a:t>
            </a:r>
          </a:p>
          <a:p>
            <a:r>
              <a:rPr lang="en-US" sz="2400" dirty="0"/>
              <a:t>CIVIL BRANCH and 6</a:t>
            </a:r>
            <a:r>
              <a:rPr lang="en-US" sz="2400" baseline="30000" dirty="0"/>
              <a:t>th</a:t>
            </a:r>
            <a:r>
              <a:rPr lang="en-US" sz="2400" dirty="0"/>
              <a:t> </a:t>
            </a:r>
            <a:r>
              <a:rPr lang="en-US" sz="2400" dirty="0" smtClean="0"/>
              <a:t>Semester Students </a:t>
            </a:r>
            <a:endParaRPr lang="en-US" sz="2400" dirty="0"/>
          </a:p>
          <a:p>
            <a:r>
              <a:rPr lang="en-US" sz="2000" dirty="0"/>
              <a:t>Names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VIVEK L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VIKAS C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KEERTHANA C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 THOSHITHA C</a:t>
            </a:r>
          </a:p>
          <a:p>
            <a:endParaRPr lang="en-US" dirty="0"/>
          </a:p>
          <a:p>
            <a:r>
              <a:rPr lang="en-US" dirty="0"/>
              <a:t>Name of the Supervisor: ARJUN P</a:t>
            </a:r>
          </a:p>
        </p:txBody>
      </p:sp>
    </p:spTree>
    <p:extLst>
      <p:ext uri="{BB962C8B-B14F-4D97-AF65-F5344CB8AC3E}">
        <p14:creationId xmlns:p14="http://schemas.microsoft.com/office/powerpoint/2010/main" xmlns="" val="3018771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144" y="289221"/>
            <a:ext cx="911370" cy="1072947"/>
          </a:xfrm>
          <a:prstGeom prst="rect">
            <a:avLst/>
          </a:prstGeom>
          <a:noFill/>
        </p:spPr>
      </p:pic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01013" y="320119"/>
            <a:ext cx="1010949" cy="93102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173609" y="1533162"/>
            <a:ext cx="1030046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Objectives of the Project: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Arial" panose="020B0604020202020204" pitchFamily="34" charset="0"/>
              </a:rPr>
              <a:t>Design and implement a sensing mechanism using smart aggregates embedded within concrete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altLang="en-US" sz="2000" dirty="0">
                <a:latin typeface="Arial" panose="020B0604020202020204" pitchFamily="34" charset="0"/>
              </a:rPr>
              <a:t>Monitor internal stress variations and identify early-stage structural damage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000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Arial" panose="020B0604020202020204" pitchFamily="34" charset="0"/>
              </a:rPr>
              <a:t>Enhance safety and reliability of structures, especially in earthquake-prone regions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Arial" panose="020B0604020202020204" pitchFamily="34" charset="0"/>
              </a:rPr>
              <a:t>Contribute to preventive maintenance and reduce the risk of sudden structural failure </a:t>
            </a:r>
          </a:p>
          <a:p>
            <a:r>
              <a:rPr lang="en-US" sz="2000" dirty="0"/>
              <a:t>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5287" y="3898463"/>
            <a:ext cx="784257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Deliverables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 </a:t>
            </a:r>
            <a:r>
              <a:rPr lang="en-IN" sz="2000" dirty="0"/>
              <a:t>Concrete specimen with embedded smart aggregate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000" dirty="0"/>
              <a:t>Functional crack detection system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000" dirty="0"/>
              <a:t>Arduino and ESP32 hardware setup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000" dirty="0"/>
              <a:t>Real-time alert system (Blynk app)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000" dirty="0"/>
              <a:t>Compression testing results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000" dirty="0"/>
              <a:t>Data analysis and graphs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000" dirty="0"/>
              <a:t>Project report/documentation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000" dirty="0"/>
              <a:t>Presentation and working demonstration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000" dirty="0"/>
          </a:p>
          <a:p>
            <a:r>
              <a:rPr lang="en-US" sz="20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xmlns="" val="1375233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TUDENT\Documents\Downloads\WhatsApp Image 2026-03-31 at 9.59.54 AM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8049" y="1323493"/>
            <a:ext cx="4102253" cy="2307517"/>
          </a:xfrm>
          <a:prstGeom prst="rect">
            <a:avLst/>
          </a:prstGeom>
          <a:noFill/>
        </p:spPr>
      </p:pic>
      <p:pic>
        <p:nvPicPr>
          <p:cNvPr id="1027" name="Picture 3" descr="C:\Users\STUDENT\Documents\Downloads\WhatsApp Image 2026-03-31 at 10.00.30 AM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07118" y="1282452"/>
            <a:ext cx="4228920" cy="2401027"/>
          </a:xfrm>
          <a:prstGeom prst="rect">
            <a:avLst/>
          </a:prstGeom>
          <a:noFill/>
        </p:spPr>
      </p:pic>
      <p:pic>
        <p:nvPicPr>
          <p:cNvPr id="9" name="Picture 8" descr="A picture containing emblem, symbol, logo, badge&#10;&#10;Description automatically generate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144" y="289221"/>
            <a:ext cx="911370" cy="1072947"/>
          </a:xfrm>
          <a:prstGeom prst="rect">
            <a:avLst/>
          </a:prstGeom>
          <a:noFill/>
        </p:spPr>
      </p:pic>
      <p:pic>
        <p:nvPicPr>
          <p:cNvPr id="10" name="Picture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61398" y="397756"/>
            <a:ext cx="1010949" cy="93102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932318" y="3648974"/>
            <a:ext cx="3347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BEGINNING OF THE PROJECT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228936" y="3623095"/>
            <a:ext cx="2303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FINAL OUTCOME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8021662" y="5762445"/>
            <a:ext cx="35501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https://canva.link/c5xn9bavyrqc9pg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996687" y="5607171"/>
            <a:ext cx="40285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050" b="1" dirty="0" smtClean="0"/>
              <a:t>CHECK OUT THE LINK FOR VIDEO</a:t>
            </a:r>
            <a:endParaRPr lang="en-US" sz="1050" b="1" dirty="0"/>
          </a:p>
        </p:txBody>
      </p:sp>
      <p:sp>
        <p:nvSpPr>
          <p:cNvPr id="15" name="Right Arrow 14"/>
          <p:cNvSpPr/>
          <p:nvPr/>
        </p:nvSpPr>
        <p:spPr>
          <a:xfrm>
            <a:off x="7720641" y="5676182"/>
            <a:ext cx="293298" cy="1035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+mj-lt"/>
              <a:buAutoNum type="arabicPeriod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2444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166</Words>
  <Application>Microsoft Office PowerPoint</Application>
  <PresentationFormat>Custom</PresentationFormat>
  <Paragraphs>38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STUDENT</cp:lastModifiedBy>
  <cp:revision>17</cp:revision>
  <dcterms:created xsi:type="dcterms:W3CDTF">2026-03-07T14:32:18Z</dcterms:created>
  <dcterms:modified xsi:type="dcterms:W3CDTF">2026-03-31T05:17:13Z</dcterms:modified>
</cp:coreProperties>
</file>