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18" y="215868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6958" y="169892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700548" y="167566"/>
            <a:ext cx="49506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40116" y="804225"/>
            <a:ext cx="387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1947" y="1217231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2238266" y="1907236"/>
            <a:ext cx="771546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2700">
                  <a:noFill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Synthesis, Characterization and Super Capacitor Performance Study of Ferrite Based Carbon Composite Derived from Organic Source</a:t>
            </a:r>
          </a:p>
          <a:p>
            <a:pPr algn="ctr"/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75789" y="3723118"/>
            <a:ext cx="8747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Team Members:</a:t>
            </a:r>
          </a:p>
          <a:p>
            <a:pPr marL="457200" indent="-457200" algn="just">
              <a:buAutoNum type="arabicPeriod"/>
            </a:pPr>
            <a:r>
              <a:rPr lang="en-US" sz="2000" dirty="0">
                <a:cs typeface="Times New Roman" panose="02020603050405020304" pitchFamily="18" charset="0"/>
              </a:rPr>
              <a:t>Sai Siddarth B, CS-AIML, 4</a:t>
            </a:r>
            <a:r>
              <a:rPr lang="en-US" sz="2000" baseline="30000" dirty="0">
                <a:cs typeface="Times New Roman" panose="02020603050405020304" pitchFamily="18" charset="0"/>
              </a:rPr>
              <a:t>th</a:t>
            </a:r>
            <a:r>
              <a:rPr lang="en-US" sz="2000" dirty="0">
                <a:cs typeface="Times New Roman" panose="02020603050405020304" pitchFamily="18" charset="0"/>
              </a:rPr>
              <a:t> Sem</a:t>
            </a:r>
            <a:r>
              <a:rPr lang="en-IN" sz="2000" dirty="0"/>
              <a:t> </a:t>
            </a:r>
            <a:endParaRPr lang="en-US" sz="2000" dirty="0"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2000" dirty="0">
                <a:cs typeface="Times New Roman" panose="02020603050405020304" pitchFamily="18" charset="0"/>
              </a:rPr>
              <a:t>Trisha M, CSE, 4</a:t>
            </a:r>
            <a:r>
              <a:rPr lang="en-US" sz="2000" baseline="30000" dirty="0">
                <a:cs typeface="Times New Roman" panose="02020603050405020304" pitchFamily="18" charset="0"/>
              </a:rPr>
              <a:t>th</a:t>
            </a:r>
            <a:r>
              <a:rPr lang="en-US" sz="2000" dirty="0">
                <a:cs typeface="Times New Roman" panose="02020603050405020304" pitchFamily="18" charset="0"/>
              </a:rPr>
              <a:t> Sem</a:t>
            </a:r>
          </a:p>
          <a:p>
            <a:pPr marL="457200" indent="-457200" algn="just">
              <a:buAutoNum type="arabicPeriod"/>
            </a:pPr>
            <a:r>
              <a:rPr lang="en-US" sz="2000" dirty="0">
                <a:cs typeface="Times New Roman" panose="02020603050405020304" pitchFamily="18" charset="0"/>
              </a:rPr>
              <a:t>Bhavika Chandar, CS-CY, 4</a:t>
            </a:r>
            <a:r>
              <a:rPr lang="en-US" sz="2000" baseline="30000" dirty="0">
                <a:cs typeface="Times New Roman" panose="02020603050405020304" pitchFamily="18" charset="0"/>
              </a:rPr>
              <a:t>th</a:t>
            </a:r>
            <a:r>
              <a:rPr lang="en-US" sz="2000" dirty="0">
                <a:cs typeface="Times New Roman" panose="02020603050405020304" pitchFamily="18" charset="0"/>
              </a:rPr>
              <a:t> Sem</a:t>
            </a:r>
          </a:p>
          <a:p>
            <a:pPr marL="457200" indent="-457200" algn="just">
              <a:buFontTx/>
              <a:buAutoNum type="arabicPeriod"/>
            </a:pPr>
            <a:r>
              <a:rPr lang="en-US" sz="2000" dirty="0">
                <a:cs typeface="Times New Roman" panose="02020603050405020304" pitchFamily="18" charset="0"/>
              </a:rPr>
              <a:t>Anagha Pramod Vasishta, CSE, 4</a:t>
            </a:r>
            <a:r>
              <a:rPr lang="en-US" sz="2000" baseline="30000" dirty="0">
                <a:cs typeface="Times New Roman" panose="02020603050405020304" pitchFamily="18" charset="0"/>
              </a:rPr>
              <a:t>th</a:t>
            </a:r>
            <a:r>
              <a:rPr lang="en-US" sz="2000" dirty="0">
                <a:cs typeface="Times New Roman" panose="02020603050405020304" pitchFamily="18" charset="0"/>
              </a:rPr>
              <a:t> Sem</a:t>
            </a:r>
          </a:p>
          <a:p>
            <a:pPr algn="just"/>
            <a:endParaRPr lang="en-US" sz="2000" dirty="0"/>
          </a:p>
          <a:p>
            <a:r>
              <a:rPr lang="en-US" b="1" dirty="0"/>
              <a:t>Name of the Supervisor: </a:t>
            </a:r>
            <a:r>
              <a:rPr lang="en-US" sz="2000" b="1" dirty="0">
                <a:cs typeface="Times New Roman" panose="02020603050405020304" pitchFamily="18" charset="0"/>
              </a:rPr>
              <a:t>Dr. SMITHA M G</a:t>
            </a:r>
            <a:r>
              <a:rPr lang="en-US" dirty="0">
                <a:cs typeface="Times New Roman" panose="02020603050405020304" pitchFamily="18" charset="0"/>
              </a:rPr>
              <a:t>, Assistant Professor, Department of Physics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99" y="2487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651" y="236618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99984" y="1450481"/>
            <a:ext cx="65447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Synthesis of Compound – Ni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40.1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Characterization studies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Supercapacitor applications</a:t>
            </a:r>
            <a:endParaRPr lang="en-US" altLang="en-US" sz="20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Anti Bacterial applications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Rhodamine-B dye degradation analysis</a:t>
            </a:r>
          </a:p>
          <a:p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9984" y="3943471"/>
            <a:ext cx="57924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Presentations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Publications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Patent Publication / Grant</a:t>
            </a:r>
          </a:p>
          <a:p>
            <a:endParaRPr lang="en-US" sz="20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F09C1ED-E6D9-1CBA-D130-6D0B1D480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r="2595" b="5082"/>
          <a:stretch>
            <a:fillRect/>
          </a:stretch>
        </p:blipFill>
        <p:spPr bwMode="auto">
          <a:xfrm>
            <a:off x="5840360" y="1254472"/>
            <a:ext cx="3008671" cy="332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8DA1C0-44F6-DE07-9B33-E9F4038801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940" t="15455" r="8934" b="21201"/>
          <a:stretch>
            <a:fillRect/>
          </a:stretch>
        </p:blipFill>
        <p:spPr>
          <a:xfrm>
            <a:off x="9099305" y="1254472"/>
            <a:ext cx="2748395" cy="332385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B215CB1-31A0-3A0F-3C25-4707F8B9850D}"/>
              </a:ext>
            </a:extLst>
          </p:cNvPr>
          <p:cNvSpPr txBox="1"/>
          <p:nvPr/>
        </p:nvSpPr>
        <p:spPr>
          <a:xfrm>
            <a:off x="9466940" y="4578331"/>
            <a:ext cx="2309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Antibacterial activity against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E.coli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6ABC2C-3B1E-54BD-45F7-48D1EBCAAD95}"/>
              </a:ext>
            </a:extLst>
          </p:cNvPr>
          <p:cNvSpPr txBox="1"/>
          <p:nvPr/>
        </p:nvSpPr>
        <p:spPr>
          <a:xfrm>
            <a:off x="6348690" y="4635968"/>
            <a:ext cx="230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Cyclic Voltammetry</a:t>
            </a:r>
            <a:endParaRPr lang="en-IN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924054-3A85-6902-A2D8-2C6746279987}"/>
              </a:ext>
            </a:extLst>
          </p:cNvPr>
          <p:cNvSpPr txBox="1"/>
          <p:nvPr/>
        </p:nvSpPr>
        <p:spPr>
          <a:xfrm>
            <a:off x="6968122" y="5801601"/>
            <a:ext cx="4624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Video Link: https://tinyurl.com/bdeu6ts3 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146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dell56099d4@outlook.com</cp:lastModifiedBy>
  <cp:revision>23</cp:revision>
  <dcterms:created xsi:type="dcterms:W3CDTF">2026-03-07T14:32:18Z</dcterms:created>
  <dcterms:modified xsi:type="dcterms:W3CDTF">2026-03-30T14:38:52Z</dcterms:modified>
</cp:coreProperties>
</file>