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rive.google.com/file/d/1UDu0KKz3_q_TYugX0zleDi0H-EKcQYSC/view?usp=drivesdk" TargetMode="Externa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51" y="136164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8600" y="136164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261574" y="12462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2400" b="1" cap="small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RN SHETTY TRUST®</a:t>
            </a:r>
            <a:endParaRPr lang="en-US" sz="24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b="1" kern="0" cap="small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sz="2400"/>
          </a:p>
        </p:txBody>
      </p:sp>
      <p:sp>
        <p:nvSpPr>
          <p:cNvPr id="7" name="TextBox 6"/>
          <p:cNvSpPr txBox="1"/>
          <p:nvPr/>
        </p:nvSpPr>
        <p:spPr>
          <a:xfrm>
            <a:off x="4042843" y="955619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0930" y="1324951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      URF Round II Project</a:t>
            </a:r>
          </a:p>
          <a:p>
            <a:r>
              <a:rPr lang="en-US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535695" y="1844428"/>
            <a:ext cx="1102103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Development of a Quantum Key Distribution System</a:t>
            </a:r>
            <a:endParaRPr lang="en-US" sz="4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2450" y="2990369"/>
            <a:ext cx="4626677" cy="3293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</a:rPr>
              <a:t>Team Members: </a:t>
            </a:r>
            <a:r>
              <a:rPr lang="en-US" sz="3200" dirty="0">
                <a:solidFill>
                  <a:srgbClr val="002060"/>
                </a:solidFill>
              </a:rPr>
              <a:t>6</a:t>
            </a:r>
            <a:r>
              <a:rPr lang="en-US" sz="3200" baseline="30000" dirty="0">
                <a:solidFill>
                  <a:srgbClr val="002060"/>
                </a:solidFill>
              </a:rPr>
              <a:t>th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sem</a:t>
            </a:r>
            <a:r>
              <a:rPr lang="en-US" sz="3200" dirty="0">
                <a:solidFill>
                  <a:srgbClr val="002060"/>
                </a:solidFill>
              </a:rPr>
              <a:t> ECE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Sanjana K Bhat </a:t>
            </a:r>
            <a:endParaRPr lang="en-US" sz="2800" dirty="0">
              <a:ea typeface="Calibri"/>
              <a:cs typeface="Calibri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800" dirty="0"/>
              <a:t> Shalini V</a:t>
            </a:r>
            <a:endParaRPr lang="en-US" sz="2800" dirty="0">
              <a:ea typeface="Calibri"/>
              <a:cs typeface="Calibri"/>
            </a:endParaRPr>
          </a:p>
          <a:p>
            <a:endParaRPr lang="en-US" sz="3200">
              <a:solidFill>
                <a:srgbClr val="002060"/>
              </a:solidFill>
            </a:endParaRPr>
          </a:p>
          <a:p>
            <a:r>
              <a:rPr lang="en-US" sz="3200">
                <a:solidFill>
                  <a:srgbClr val="002060"/>
                </a:solidFill>
              </a:rPr>
              <a:t>Name </a:t>
            </a:r>
            <a:r>
              <a:rPr lang="en-US" sz="3200" dirty="0">
                <a:solidFill>
                  <a:srgbClr val="002060"/>
                </a:solidFill>
              </a:rPr>
              <a:t>of the Supervisors: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Uma S V (</a:t>
            </a:r>
            <a:r>
              <a:rPr lang="en-IN" sz="2800" dirty="0"/>
              <a:t>Professor, ECE)</a:t>
            </a:r>
            <a:endParaRPr lang="en-US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/>
              <a:t>Manjula V K (</a:t>
            </a:r>
            <a:r>
              <a:rPr lang="en-IN" sz="2800" dirty="0" err="1"/>
              <a:t>Professor,ECE</a:t>
            </a:r>
            <a:r>
              <a:rPr lang="en-IN" sz="2800" dirty="0"/>
              <a:t>)</a:t>
            </a:r>
            <a:endParaRPr lang="en-US" sz="2800" dirty="0"/>
          </a:p>
        </p:txBody>
      </p:sp>
      <p:pic>
        <p:nvPicPr>
          <p:cNvPr id="3" name="Picture 2" descr="A computer with wires connected to it&#10;&#10;AI-generated content may be incorrect.">
            <a:extLst>
              <a:ext uri="{FF2B5EF4-FFF2-40B4-BE49-F238E27FC236}">
                <a16:creationId xmlns:a16="http://schemas.microsoft.com/office/drawing/2014/main" id="{A685BEB4-252B-7126-405A-E44E2E3C26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294" y="2552314"/>
            <a:ext cx="6598011" cy="38760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510A6C-C6EE-16D2-77E8-35221379C42C}"/>
              </a:ext>
            </a:extLst>
          </p:cNvPr>
          <p:cNvSpPr txBox="1"/>
          <p:nvPr/>
        </p:nvSpPr>
        <p:spPr>
          <a:xfrm>
            <a:off x="5558593" y="6488668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Hardware Implementation – BB84&amp;E91 Protocol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9" y="8774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2342" y="30480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75029" y="745194"/>
            <a:ext cx="5227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Objectives of the Project:</a:t>
            </a:r>
          </a:p>
          <a:p>
            <a:r>
              <a:rPr lang="en-US" sz="20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5029" y="3551921"/>
            <a:ext cx="57924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Deliverables</a:t>
            </a:r>
          </a:p>
          <a:p>
            <a:endParaRPr lang="en-US" sz="2000" dirty="0"/>
          </a:p>
          <a:p>
            <a:r>
              <a:rPr lang="en-US" sz="2000" dirty="0"/>
              <a:t>  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BE1329D6-AF75-C6CB-CD50-5B8F5E97B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85" y="1536364"/>
            <a:ext cx="7572067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design a secure communication system using Quantum Key Distribution (QKD).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implement and analyze BB84 and E91 protocols.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ensure secure key exchange using quantum principles.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detect eavesdropping using Quantum Bit Error Rate (QBER).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simulate and validate the system using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Qiskit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1EB115C-F87F-9F71-D8C0-3C24BE70F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85" y="3598087"/>
            <a:ext cx="6687472" cy="218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Implementation of BB84 and E91 QKD protocols using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effectLst/>
              </a:rPr>
              <a:t>Qiskit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</a:rPr>
              <a:t>. </a:t>
            </a:r>
            <a:endParaRPr lang="en-US" altLang="en-US" sz="2000" b="0" i="0" u="none" strike="noStrike" cap="none" normalizeH="0" baseline="0" dirty="0">
              <a:ln>
                <a:noFill/>
              </a:ln>
              <a:effectLst/>
              <a:ea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Simulation results showing secure key generation.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QBER analysis for eavesdropping detection.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Comparative study of BB84 vs E91 performance.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Final report/documentation with system design and results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0D175A7-6D0A-A1C7-842D-90766B2F6FDB}"/>
              </a:ext>
            </a:extLst>
          </p:cNvPr>
          <p:cNvSpPr txBox="1"/>
          <p:nvPr/>
        </p:nvSpPr>
        <p:spPr>
          <a:xfrm>
            <a:off x="975029" y="5766653"/>
            <a:ext cx="1817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link: 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CF70F81-C5CA-5F08-827A-451133F6E7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63" y="961505"/>
            <a:ext cx="5012566" cy="26962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A595A6-E286-BFA4-2070-75D0B5B442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963" y="3771247"/>
            <a:ext cx="5012566" cy="2813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FD2A6B3-9C04-4B79-FD54-FC679A07F266}"/>
              </a:ext>
            </a:extLst>
          </p:cNvPr>
          <p:cNvSpPr txBox="1"/>
          <p:nvPr/>
        </p:nvSpPr>
        <p:spPr>
          <a:xfrm>
            <a:off x="6767484" y="498718"/>
            <a:ext cx="44091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800" dirty="0">
                <a:solidFill>
                  <a:srgbClr val="C00000"/>
                </a:solidFill>
              </a:rPr>
              <a:t>Gate Implementation – BB84&amp;E91 Protocol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918C241-04FF-ADF4-0154-AAC7618AB7A8}"/>
              </a:ext>
            </a:extLst>
          </p:cNvPr>
          <p:cNvSpPr txBox="1"/>
          <p:nvPr/>
        </p:nvSpPr>
        <p:spPr>
          <a:xfrm>
            <a:off x="158285" y="6187747"/>
            <a:ext cx="66091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hlinkClick r:id="rId6"/>
              </a:rPr>
              <a:t>https://drive.google.com/file/d/1UDu0KKz3_q_TYugX0zleDi0H-EKcQYSC/view?usp=drivesdk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204</Words>
  <Application>Microsoft Office PowerPoint</Application>
  <PresentationFormat>Widescreen</PresentationFormat>
  <Paragraphs>34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Bookman Old Style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Uma S V</cp:lastModifiedBy>
  <cp:revision>34</cp:revision>
  <dcterms:created xsi:type="dcterms:W3CDTF">2026-03-07T14:32:18Z</dcterms:created>
  <dcterms:modified xsi:type="dcterms:W3CDTF">2026-04-03T16:44:20Z</dcterms:modified>
</cp:coreProperties>
</file>