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A1494F-932A-43F2-8333-12B92B9E93F7}" v="1" dt="2026-03-26T16:47:46.2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5ED0E-A1E0-4CC4-BD8D-110E89A67670}" type="datetimeFigureOut">
              <a:rPr lang="en-IN" smtClean="0"/>
              <a:t>27-03-2026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5D592-C1A8-408D-AF7D-85BEFC10BD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643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5D592-C1A8-408D-AF7D-85BEFC10BDC5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3954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C5B26-A424-3BA6-59F0-F49B69C8E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37053-A456-1EBB-82AD-9E2DDDD2FD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1E33AA-D201-C3B0-3CD5-335E17E89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84BCA-506D-774D-3677-B8A8D3B14A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65D592-C1A8-408D-AF7D-85BEFC10BDC5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1410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file/d/1J0plCCNUJwXHjsgowzXd5ulvQkLfHevi/view?usp=shari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613458" y="2252440"/>
            <a:ext cx="1097280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solidFill>
                  <a:srgbClr val="0070C0"/>
                </a:solidFill>
              </a:rPr>
              <a:t>SWASTHYA: A Diagnosis aid for early disease detection and prevention</a:t>
            </a:r>
            <a:endParaRPr lang="en-US" sz="32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0700" y="3358342"/>
            <a:ext cx="106255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</a:t>
            </a:r>
          </a:p>
          <a:p>
            <a:endParaRPr lang="en-US" sz="2000" dirty="0"/>
          </a:p>
          <a:p>
            <a:r>
              <a:rPr lang="en-US" sz="2000" dirty="0"/>
              <a:t>1) </a:t>
            </a:r>
            <a:r>
              <a:rPr lang="en-US" sz="2000" dirty="0" err="1"/>
              <a:t>Raghoothama</a:t>
            </a:r>
            <a:r>
              <a:rPr lang="en-US" sz="2000" dirty="0"/>
              <a:t> Rao K S  (ECE 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                     5) Juhi Kothari                    (AIML,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</a:t>
            </a:r>
          </a:p>
          <a:p>
            <a:r>
              <a:rPr lang="en-US" sz="2000" dirty="0"/>
              <a:t>2) Kuldeep Prasad G C      (ECE 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                     6) Harshitha D Pai              ( AIML 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</a:t>
            </a:r>
          </a:p>
          <a:p>
            <a:r>
              <a:rPr lang="en-US" sz="2000" dirty="0"/>
              <a:t>3) N Vijay                             (ECE 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                     7) Lakshmi Lavanya           ( AIML ,8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</a:t>
            </a:r>
          </a:p>
          <a:p>
            <a:r>
              <a:rPr lang="en-US" sz="2000" dirty="0"/>
              <a:t>4) Prajwal M                       ( ECE 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                    8) </a:t>
            </a:r>
            <a:r>
              <a:rPr lang="en-US" sz="2000" dirty="0" err="1"/>
              <a:t>H.Leyasri</a:t>
            </a:r>
            <a:r>
              <a:rPr lang="en-US" sz="2000" dirty="0"/>
              <a:t>                         (AIML, 8</a:t>
            </a:r>
            <a:r>
              <a:rPr lang="en-US" sz="2000" baseline="30000" dirty="0"/>
              <a:t>th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000" dirty="0"/>
          </a:p>
          <a:p>
            <a:r>
              <a:rPr lang="en-US" dirty="0"/>
              <a:t>Name of the Guide : Dr. </a:t>
            </a:r>
            <a:r>
              <a:rPr lang="en-US" dirty="0" err="1"/>
              <a:t>Ibrar</a:t>
            </a:r>
            <a:r>
              <a:rPr lang="en-US" dirty="0"/>
              <a:t> Jahan M A</a:t>
            </a:r>
          </a:p>
          <a:p>
            <a:r>
              <a:rPr lang="en-US" dirty="0"/>
              <a:t>Name of the  Co-Guide : Dr. Narendra Kumar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09" y="1778924"/>
            <a:ext cx="5792455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Objectives of the Project: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get physiological signals from the human body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conduct statistical analysis and implement machine learning algorithms.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display and store the results in cloud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To develop a user interface for the patient’s interaction with the doctor.</a:t>
            </a:r>
          </a:p>
          <a:p>
            <a:endParaRPr lang="en-US" sz="2000" dirty="0"/>
          </a:p>
          <a:p>
            <a:r>
              <a:rPr lang="en-US" sz="2000" dirty="0"/>
              <a:t>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73610" y="3693622"/>
            <a:ext cx="57924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2000" b="1" dirty="0">
                <a:solidFill>
                  <a:srgbClr val="C00000"/>
                </a:solidFill>
              </a:rPr>
              <a:t>Deliverables: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dirty="0"/>
              <a:t>Physiological Signal Acquisition System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dirty="0"/>
              <a:t>Data Analytics and Machine Learning Module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dirty="0"/>
              <a:t>Cloud-Based Data Storage and Display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dirty="0"/>
              <a:t>Patient-Doctor Interaction Interface</a:t>
            </a:r>
          </a:p>
          <a:p>
            <a:r>
              <a:rPr lang="en-US" sz="2000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33309" y="1778924"/>
            <a:ext cx="448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/>
            <a:r>
              <a:rPr lang="en-US" dirty="0"/>
              <a:t>-  prominent pictures of the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69825" y="3862899"/>
            <a:ext cx="448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</a:p>
          <a:p>
            <a:r>
              <a:rPr lang="en-US" dirty="0"/>
              <a:t>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 </a:t>
            </a:r>
          </a:p>
          <a:p>
            <a:r>
              <a:rPr lang="en-US" dirty="0"/>
              <a:t>   - Project Video Link : https://drive.google.com/file/d/1J0plCCNUJwXHjsgowzXd5ulvQkLfHevi/view?usp=sharing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4428C9-C567-07B2-FD2A-B8B2AF366756}"/>
              </a:ext>
            </a:extLst>
          </p:cNvPr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488" y="2148256"/>
            <a:ext cx="4237861" cy="1714643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3A05540-6023-2760-7E16-F571733166F3}"/>
              </a:ext>
            </a:extLst>
          </p:cNvPr>
          <p:cNvPicPr>
            <a:picLocks noGrp="1"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487" y="3861912"/>
            <a:ext cx="4237861" cy="154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7CFD7-4559-7316-1049-F71B9B0FF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001D2F69-1807-5D2D-D31F-F03208DBB0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A442FC-B00C-05E1-16CA-66BCA121E0F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6491362-4642-9A09-83B7-AAD59507DFA5}"/>
              </a:ext>
            </a:extLst>
          </p:cNvPr>
          <p:cNvSpPr txBox="1"/>
          <p:nvPr/>
        </p:nvSpPr>
        <p:spPr>
          <a:xfrm>
            <a:off x="1457793" y="2082755"/>
            <a:ext cx="9589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hlinkClick r:id="rId5"/>
              </a:rPr>
              <a:t>https://drive.google.com/file/d/1J0plCCNUJwXHjsgowzXd5ulvQkLfHevi/view?usp=sharing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30851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274</Words>
  <Application>Microsoft Office PowerPoint</Application>
  <PresentationFormat>Widescreen</PresentationFormat>
  <Paragraphs>41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Ibrar Jahan M A</cp:lastModifiedBy>
  <cp:revision>15</cp:revision>
  <dcterms:created xsi:type="dcterms:W3CDTF">2026-03-07T14:32:18Z</dcterms:created>
  <dcterms:modified xsi:type="dcterms:W3CDTF">2026-03-26T23:51:05Z</dcterms:modified>
</cp:coreProperties>
</file>