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6A9408-5D6A-4335-A1B9-DDEE5F051FC6}" v="56" dt="2026-03-26T15:56:42.3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163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389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486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28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61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2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480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5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4294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73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2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F02E2-E6CF-4CEC-9367-DD374FD7D2A7}" type="datetimeFigureOut">
              <a:rPr lang="en-US" smtClean="0"/>
              <a:t>3/27/2026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E77DE-BEC1-4C04-A36E-A55004513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23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rive.google.com/file/d/1Bnamdivzidm1FLI1PDRUrBv2wZnD3ZvT/view?usp=drivesd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847899"/>
            <a:ext cx="911370" cy="1072947"/>
          </a:xfrm>
          <a:prstGeom prst="rect">
            <a:avLst/>
          </a:prstGeom>
          <a:noFill/>
        </p:spPr>
      </p:pic>
      <p:pic>
        <p:nvPicPr>
          <p:cNvPr id="5" name="Picture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4854" y="847899"/>
            <a:ext cx="1010949" cy="93102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3613266" y="309290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228600"/>
            <a:r>
              <a:rPr lang="en-US" sz="11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</a:t>
            </a:r>
            <a:r>
              <a:rPr lang="en-US" sz="1400" b="1" cap="small" dirty="0">
                <a:effectLst/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 SHETTY TRUST®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b="1" kern="0" cap="small" dirty="0">
                <a:latin typeface="Bookman Old Style" panose="0205060405050502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RNS INSTITUTE OF TECHNOLOGY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57352" y="1180407"/>
            <a:ext cx="40067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UNDERGRADUATE RESEARCH FORUM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99528" y="1597680"/>
            <a:ext cx="2808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      URF Round II Project</a:t>
            </a:r>
          </a:p>
          <a:p>
            <a:r>
              <a:rPr lang="en-US" dirty="0"/>
              <a:t> (August 2025 – April 2026}</a:t>
            </a:r>
          </a:p>
        </p:txBody>
      </p:sp>
      <p:sp>
        <p:nvSpPr>
          <p:cNvPr id="9" name="Rectangle 8"/>
          <p:cNvSpPr/>
          <p:nvPr/>
        </p:nvSpPr>
        <p:spPr>
          <a:xfrm>
            <a:off x="797442" y="2252440"/>
            <a:ext cx="1093402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DESIGN OF A SMART WEARABLE TEXTILE </a:t>
            </a:r>
          </a:p>
          <a:p>
            <a:pPr algn="ctr"/>
            <a:r>
              <a:rPr lang="en-US" sz="36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 VISUALLY IMPAIRED PEOPLE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28305" y="3358342"/>
            <a:ext cx="673331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Team Members: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Electronics and Communication Engineering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IV Semester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Adith D H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Chandan Reddy H C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Hemanth G P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Neha 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Name of the Supervisor: </a:t>
            </a:r>
          </a:p>
          <a:p>
            <a:r>
              <a:rPr lang="es-E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Ibrar Jahan M A (Guide)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Rajini Honnungar (Co- guide)</a:t>
            </a:r>
          </a:p>
        </p:txBody>
      </p:sp>
    </p:spTree>
    <p:extLst>
      <p:ext uri="{BB962C8B-B14F-4D97-AF65-F5344CB8AC3E}">
        <p14:creationId xmlns:p14="http://schemas.microsoft.com/office/powerpoint/2010/main" val="3018771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73609" y="1778924"/>
            <a:ext cx="671186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Objectives of the Project: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a wearable jacket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Design of a wearable shoe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complete module to assist the visually impaired people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1173610" y="3693622"/>
            <a:ext cx="5792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Deliverables: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wearable prototype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Patent filing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Conference paper </a:t>
            </a:r>
          </a:p>
        </p:txBody>
      </p:sp>
    </p:spTree>
    <p:extLst>
      <p:ext uri="{BB962C8B-B14F-4D97-AF65-F5344CB8AC3E}">
        <p14:creationId xmlns:p14="http://schemas.microsoft.com/office/powerpoint/2010/main" val="13752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5EF4F-94C5-0B90-C70B-B633753C2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>
            <a:extLst>
              <a:ext uri="{FF2B5EF4-FFF2-40B4-BE49-F238E27FC236}">
                <a16:creationId xmlns:a16="http://schemas.microsoft.com/office/drawing/2014/main" id="{A432C0E5-D8C2-10C2-D912-6B60DE468D6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FC8776-DBB5-B5C0-6472-07DF0A44B3B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F4A7829-8547-CAE1-7991-B55A70DF3F11}"/>
              </a:ext>
            </a:extLst>
          </p:cNvPr>
          <p:cNvSpPr txBox="1"/>
          <p:nvPr/>
        </p:nvSpPr>
        <p:spPr>
          <a:xfrm>
            <a:off x="1173610" y="1778924"/>
            <a:ext cx="5227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Pictures of the project:</a:t>
            </a:r>
          </a:p>
          <a:p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A8231AD-F125-2F4C-9F19-FE4F6BDC02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79"/>
          <a:stretch>
            <a:fillRect/>
          </a:stretch>
        </p:blipFill>
        <p:spPr>
          <a:xfrm>
            <a:off x="1173610" y="2268718"/>
            <a:ext cx="4440609" cy="31612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A725EA5-F884-BBFA-A0C8-DA94FB8E20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3016" y="2251096"/>
            <a:ext cx="4118904" cy="308917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7298AD61-24AE-47E2-EE0D-5301FA197CAB}"/>
              </a:ext>
            </a:extLst>
          </p:cNvPr>
          <p:cNvSpPr txBox="1"/>
          <p:nvPr/>
        </p:nvSpPr>
        <p:spPr>
          <a:xfrm>
            <a:off x="2369574" y="5525729"/>
            <a:ext cx="2310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 Jacket module 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628422-4B25-4A2E-3949-41252E8A2ABE}"/>
              </a:ext>
            </a:extLst>
          </p:cNvPr>
          <p:cNvSpPr txBox="1"/>
          <p:nvPr/>
        </p:nvSpPr>
        <p:spPr>
          <a:xfrm>
            <a:off x="6921910" y="5535561"/>
            <a:ext cx="25957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2: Shoe module</a:t>
            </a:r>
            <a:endParaRPr lang="en-I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6255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EB5D54-DECC-37BD-2522-41BBEFDB6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emblem, symbol, logo, badge&#10;&#10;Description automatically generated">
            <a:extLst>
              <a:ext uri="{FF2B5EF4-FFF2-40B4-BE49-F238E27FC236}">
                <a16:creationId xmlns:a16="http://schemas.microsoft.com/office/drawing/2014/main" id="{8D078525-E3C7-6C18-2492-4749A0EBFE7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25" y="565266"/>
            <a:ext cx="911370" cy="1072947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00129D-532F-A28E-7713-51347E1E21E8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232" y="432262"/>
            <a:ext cx="1010949" cy="931025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9F4CE0-62E7-6739-0525-8C12BA53C22C}"/>
              </a:ext>
            </a:extLst>
          </p:cNvPr>
          <p:cNvSpPr txBox="1"/>
          <p:nvPr/>
        </p:nvSpPr>
        <p:spPr>
          <a:xfrm>
            <a:off x="1173609" y="1778924"/>
            <a:ext cx="1004857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Project Video:</a:t>
            </a:r>
          </a:p>
          <a:p>
            <a:endParaRPr lang="en-US" sz="2000" b="1" dirty="0">
              <a:solidFill>
                <a:srgbClr val="C00000"/>
              </a:solidFill>
            </a:endParaRPr>
          </a:p>
          <a:p>
            <a:r>
              <a:rPr lang="en-US" sz="2000" dirty="0">
                <a:hlinkClick r:id="rId4"/>
              </a:rPr>
              <a:t>https://drive.google.com/file/d/1Bnamdivzidm1FLI1PDRUrBv2wZnD3ZvT/view?usp=drivesdk</a:t>
            </a:r>
            <a:endParaRPr lang="en-US" sz="2000" dirty="0"/>
          </a:p>
          <a:p>
            <a:endParaRPr lang="en-US" sz="2000" dirty="0"/>
          </a:p>
          <a:p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2481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154</Words>
  <Application>Microsoft Office PowerPoint</Application>
  <PresentationFormat>Widescreen</PresentationFormat>
  <Paragraphs>32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Bookman Old Style</vt:lpstr>
      <vt:lpstr>Calibri</vt:lpstr>
      <vt:lpstr>Calibri Light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Ibrar Jahan M A</cp:lastModifiedBy>
  <cp:revision>13</cp:revision>
  <dcterms:created xsi:type="dcterms:W3CDTF">2026-03-07T14:32:18Z</dcterms:created>
  <dcterms:modified xsi:type="dcterms:W3CDTF">2026-03-26T23:58:44Z</dcterms:modified>
</cp:coreProperties>
</file>