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163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389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486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428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612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425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480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56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429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273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723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F02E2-E6CF-4CEC-9367-DD374FD7D2A7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023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hyperlink" Target="../../../../../../../../../Downloads/Patent%20Publication%20202641026915.pd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hyperlink" Target="../../../../../../../../../Downloads/Biogas%20project%20video%20%20(1).mp4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emblem, symbol, logo, badge&#10;&#10;Description automatically generate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925" y="847899"/>
            <a:ext cx="911370" cy="1072947"/>
          </a:xfrm>
          <a:prstGeom prst="rect">
            <a:avLst/>
          </a:prstGeom>
          <a:noFill/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4854" y="847899"/>
            <a:ext cx="1010949" cy="931025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3613266" y="309290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28600"/>
            <a:r>
              <a:rPr lang="en-US" sz="1100" b="1" cap="small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</a:t>
            </a:r>
            <a:r>
              <a:rPr lang="en-US" sz="1400" b="1" cap="small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RN SHETTY TRUST®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b="1" kern="0" cap="small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RNS INSTITUTE OF TECHNOLOGY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757352" y="1180407"/>
            <a:ext cx="4006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UNDERGRADUATE RESEARCH FORUM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99528" y="1597680"/>
            <a:ext cx="2808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URF Round II Project</a:t>
            </a:r>
          </a:p>
          <a:p>
            <a:r>
              <a:rPr lang="en-US" dirty="0"/>
              <a:t> (August 2025 – April 2026}</a:t>
            </a:r>
          </a:p>
        </p:txBody>
      </p:sp>
      <p:sp>
        <p:nvSpPr>
          <p:cNvPr id="9" name="Rectangle 8"/>
          <p:cNvSpPr/>
          <p:nvPr/>
        </p:nvSpPr>
        <p:spPr>
          <a:xfrm>
            <a:off x="223917" y="2207188"/>
            <a:ext cx="1196808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Powering Street Lights using Bio Gas generated with Household and Agricultural Waste</a:t>
            </a:r>
            <a:endParaRPr lang="en-US" sz="24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65228" y="2955195"/>
            <a:ext cx="7724667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Team Members:     ECE Branch 4</a:t>
            </a:r>
            <a:r>
              <a:rPr lang="en-US" sz="2400" baseline="30000" dirty="0"/>
              <a:t>th</a:t>
            </a:r>
            <a:r>
              <a:rPr lang="en-US" sz="2400" dirty="0"/>
              <a:t> semester</a:t>
            </a:r>
          </a:p>
          <a:p>
            <a:endParaRPr lang="en-US" sz="2400" dirty="0"/>
          </a:p>
          <a:p>
            <a:r>
              <a:rPr lang="en-US" sz="2400" dirty="0"/>
              <a:t>Names:</a:t>
            </a:r>
            <a:r>
              <a:rPr lang="en-US" sz="2000" dirty="0"/>
              <a:t> </a:t>
            </a:r>
          </a:p>
          <a:p>
            <a:pPr algn="just"/>
            <a:r>
              <a:rPr lang="en-US" sz="2000" dirty="0"/>
              <a:t> 	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Sachith B S </a:t>
            </a:r>
          </a:p>
          <a:p>
            <a:pPr algn="just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Tanmay M S</a:t>
            </a:r>
          </a:p>
          <a:p>
            <a:pPr algn="just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Varun M A</a:t>
            </a:r>
          </a:p>
          <a:p>
            <a:pPr algn="just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Vikas D K </a:t>
            </a:r>
          </a:p>
          <a:p>
            <a:pPr algn="just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Vishnu Kaushik S </a:t>
            </a:r>
          </a:p>
          <a:p>
            <a:pPr algn="just"/>
            <a:endParaRPr lang="en-US" dirty="0"/>
          </a:p>
          <a:p>
            <a:r>
              <a:rPr lang="en-US" sz="2400" dirty="0"/>
              <a:t>Name of the Supervisor: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Dr.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Yashodha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 R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18771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emblem, symbol, logo, badge&#10;&#10;Description automatically generate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925" y="565266"/>
            <a:ext cx="911370" cy="1072947"/>
          </a:xfrm>
          <a:prstGeom prst="rect">
            <a:avLst/>
          </a:prstGeom>
          <a:noFill/>
        </p:spPr>
      </p:pic>
      <p:pic>
        <p:nvPicPr>
          <p:cNvPr id="3" name="Picture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1232" y="432262"/>
            <a:ext cx="1010949" cy="93102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173610" y="1778924"/>
            <a:ext cx="522719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Objectives of the Project: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/>
              <a:t>Design and construct a functional biogas digestion system prototype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/>
              <a:t>Evaluate system efficiency and environmental impact through comprehensive analysis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/>
              <a:t>Disseminate findings through peer-reviewed publication and conference presentation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/>
              <a:t>To apply for a patent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7663" y="4510931"/>
            <a:ext cx="569561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Deliverables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/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bio-digester prototype.</a:t>
            </a:r>
            <a:endParaRPr lang="en-US" sz="20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/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project was presented at an international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confereence</a:t>
            </a:r>
            <a:endParaRPr lang="en-US" sz="20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/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Design of the circuitry alongside the bio-digester.</a:t>
            </a:r>
            <a:endParaRPr lang="en-US" sz="20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/>
              <a:t> An official patent.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59557" y="5427748"/>
            <a:ext cx="21532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                      </a:t>
            </a:r>
            <a:r>
              <a:rPr lang="en-US" sz="2400" dirty="0">
                <a:hlinkClick r:id="rId4" action="ppaction://hlinkfile"/>
              </a:rPr>
              <a:t>Project Video</a:t>
            </a:r>
            <a:endParaRPr lang="en-US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3AFBBC0-C0B2-411A-A17C-509A3928E4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371" y="1638213"/>
            <a:ext cx="2273580" cy="171086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DF3901C-112E-430B-AB08-57F92D7C016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5786" y="1638213"/>
            <a:ext cx="2493425" cy="33135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819007A-F424-44E0-07A1-1B2818ADD50A}"/>
              </a:ext>
            </a:extLst>
          </p:cNvPr>
          <p:cNvSpPr txBox="1"/>
          <p:nvPr/>
        </p:nvSpPr>
        <p:spPr>
          <a:xfrm>
            <a:off x="9029583" y="5427748"/>
            <a:ext cx="21532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                           </a:t>
            </a:r>
            <a:r>
              <a:rPr lang="en-US" sz="2400" dirty="0">
                <a:hlinkClick r:id="rId7" action="ppaction://hlinkfile"/>
              </a:rPr>
              <a:t>Patent Link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75233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emblem, symbol, logo, badge&#10;&#10;Description automatically generated">
            <a:extLst>
              <a:ext uri="{FF2B5EF4-FFF2-40B4-BE49-F238E27FC236}">
                <a16:creationId xmlns:a16="http://schemas.microsoft.com/office/drawing/2014/main" id="{0447A46D-371B-8ED0-D1B7-88D33D8B470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925" y="565266"/>
            <a:ext cx="911370" cy="1072947"/>
          </a:xfrm>
          <a:prstGeom prst="rect">
            <a:avLst/>
          </a:prstGeom>
          <a:noFill/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E71DB64-5234-78BF-68F1-F9C4CB71F087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1232" y="432262"/>
            <a:ext cx="1010949" cy="931025"/>
          </a:xfrm>
          <a:prstGeom prst="rect">
            <a:avLst/>
          </a:prstGeom>
          <a:noFill/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187FB1CC-1D6C-A7A4-E413-D76A9AF50AB5}"/>
              </a:ext>
            </a:extLst>
          </p:cNvPr>
          <p:cNvGrpSpPr/>
          <p:nvPr/>
        </p:nvGrpSpPr>
        <p:grpSpPr>
          <a:xfrm>
            <a:off x="1524000" y="1251875"/>
            <a:ext cx="9144000" cy="5751344"/>
            <a:chOff x="1248697" y="1251875"/>
            <a:chExt cx="9144000" cy="575134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C8E8FA99-C9E7-0942-F9CF-0DE5823F0A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248697" y="1388974"/>
              <a:ext cx="4486814" cy="5477147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ABFD308-88BB-4EFF-E4EF-C7F25854411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735511" y="1251875"/>
              <a:ext cx="4657186" cy="57513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275451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151</Words>
  <Application>Microsoft Office PowerPoint</Application>
  <PresentationFormat>Widescreen</PresentationFormat>
  <Paragraphs>28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Bookman Old Style</vt:lpstr>
      <vt:lpstr>Calibri</vt:lpstr>
      <vt:lpstr>Calibri Light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Vishnu kaushik S</cp:lastModifiedBy>
  <cp:revision>15</cp:revision>
  <dcterms:created xsi:type="dcterms:W3CDTF">2026-03-07T14:32:18Z</dcterms:created>
  <dcterms:modified xsi:type="dcterms:W3CDTF">2026-04-06T16:26:56Z</dcterms:modified>
</cp:coreProperties>
</file>