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drive.google.com/drive/folders/1iltV65g25_X3WGvtYB5g7AAV8g4wLJH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1530904" y="2244011"/>
            <a:ext cx="91301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{</a:t>
            </a:r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Indoor Navigation using UWB</a:t>
            </a:r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}</a:t>
            </a:r>
            <a:endParaRPr 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8305" y="3358342"/>
            <a:ext cx="775671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Team Members: ECE 6</a:t>
            </a:r>
            <a:r>
              <a:rPr lang="en-US" sz="2400" baseline="30000" dirty="0"/>
              <a:t>th</a:t>
            </a:r>
            <a:r>
              <a:rPr lang="en-US" sz="2400" dirty="0"/>
              <a:t> Semester </a:t>
            </a:r>
          </a:p>
          <a:p>
            <a:r>
              <a:rPr lang="en-US" sz="2400" dirty="0"/>
              <a:t>{Branch and Semester of Study}</a:t>
            </a:r>
          </a:p>
          <a:p>
            <a:endParaRPr lang="en-US" dirty="0"/>
          </a:p>
          <a:p>
            <a:r>
              <a:rPr lang="en-US" dirty="0"/>
              <a:t>{</a:t>
            </a:r>
            <a:r>
              <a:rPr lang="en-US" sz="2000" dirty="0"/>
              <a:t>Names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Keerthana K	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Madhuri Ramesh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Namita Lakpoti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Namitha KS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Name of the Supervisor: Dr. Manjuprakash, Dr. Uma S V , Dr. Archana Kulkarni </a:t>
            </a:r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03" y="432262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2958" y="50322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81379" y="1576028"/>
            <a:ext cx="76310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/>
              <a:t> Develop an Ultra Wide Band(UWB) based Indoor Positioning System to track and guide objects through indoor spaces.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/>
              <a:t> Confirm accomplished tracking through the use of a custom – built enclosure for the tag.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/>
              <a:t> Conduct tests to determine how well the system performs when tracking the location of the object.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1378" y="3893616"/>
            <a:ext cx="76310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solidFill>
                  <a:srgbClr val="C00000"/>
                </a:solidFill>
              </a:rPr>
              <a:t>Deliverables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/>
              <a:t> Anchor (1 initiator and 3 anchors) – Tag Setup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/>
              <a:t> Utilized the DRTLS application to monitor a UWB network, demonstrating anchor–tag communication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sz="2000" dirty="0"/>
              <a:t> Achieved positioning accuracy of up to 20 cm using this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010" y="5909795"/>
            <a:ext cx="8714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Project Video link : </a:t>
            </a:r>
            <a:r>
              <a:rPr lang="en-US" dirty="0">
                <a:hlinkClick r:id="rId4"/>
              </a:rPr>
              <a:t>https://drive.google.com/drive/folders/1iltV65g25_X3WGvtYB5g7AAV8g4wLJHs</a:t>
            </a:r>
            <a:r>
              <a:rPr lang="en-US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53AC4E-51AA-D50F-E40C-02C3CE8E12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0385" y="1505066"/>
            <a:ext cx="3006270" cy="18367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15A4E5-1753-FE97-9FE5-19D1BFE899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6252" y="3516220"/>
            <a:ext cx="1764369" cy="292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201</Words>
  <Application>Microsoft Office PowerPoint</Application>
  <PresentationFormat>Widescreen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Namitha KS</cp:lastModifiedBy>
  <cp:revision>11</cp:revision>
  <dcterms:created xsi:type="dcterms:W3CDTF">2026-03-07T14:32:18Z</dcterms:created>
  <dcterms:modified xsi:type="dcterms:W3CDTF">2026-04-02T17:22:23Z</dcterms:modified>
</cp:coreProperties>
</file>