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rive.google.com/drive/folders/1n_KR4YX3P1U3AlC_emOLGnnvDV4FdQje?usp=sharing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2713842" y="2252440"/>
            <a:ext cx="621384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dirty="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PROJECT NEXALERT</a:t>
            </a:r>
            <a:endParaRPr lang="en-IN" sz="4400" b="1" dirty="0">
              <a:solidFill>
                <a:schemeClr val="dk2"/>
              </a:solidFill>
              <a:latin typeface="Hepta Slab"/>
              <a:ea typeface="Hepta Slab"/>
              <a:cs typeface="Hepta Slab"/>
              <a:sym typeface="Hepta Slab"/>
            </a:endParaRPr>
          </a:p>
          <a:p>
            <a:pPr algn="ct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7300" y="4107933"/>
            <a:ext cx="108512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N" sz="2400" b="1" dirty="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TEAM MEMBERS :                                                                              </a:t>
            </a:r>
          </a:p>
          <a:p>
            <a:pPr marL="457200" lvl="0" indent="-317500">
              <a:buClr>
                <a:schemeClr val="dk1"/>
              </a:buClr>
              <a:buSzPts val="1400"/>
              <a:buFont typeface="Hepta Slab"/>
              <a:buAutoNum type="arabicPeriod"/>
            </a:pPr>
            <a:r>
              <a:rPr lang="en-IN" sz="2400" dirty="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Samudra S </a:t>
            </a:r>
            <a:r>
              <a:rPr lang="en-IN" sz="2400" dirty="0" err="1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Hosmata</a:t>
            </a:r>
            <a:r>
              <a:rPr lang="en-IN" sz="2400" dirty="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   [1RN23CS185]                                  </a:t>
            </a:r>
          </a:p>
          <a:p>
            <a:pPr marL="457200" lvl="0" indent="-317500">
              <a:buClr>
                <a:schemeClr val="dk1"/>
              </a:buClr>
              <a:buSzPts val="1400"/>
              <a:buFont typeface="Hepta Slab"/>
              <a:buAutoNum type="arabicPeriod"/>
            </a:pPr>
            <a:r>
              <a:rPr lang="en-IN" sz="2400" dirty="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Suhan Ganesh              [1RN23CS216]</a:t>
            </a:r>
          </a:p>
          <a:p>
            <a:pPr marL="457200" lvl="0" indent="-317500">
              <a:buClr>
                <a:schemeClr val="dk1"/>
              </a:buClr>
              <a:buSzPts val="1400"/>
              <a:buFont typeface="Hepta Slab"/>
              <a:buAutoNum type="arabicPeriod"/>
            </a:pPr>
            <a:r>
              <a:rPr lang="en-IN" sz="2400" dirty="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Vaishnavi Shetty          [1RN23CS232]</a:t>
            </a:r>
          </a:p>
        </p:txBody>
      </p:sp>
      <p:sp>
        <p:nvSpPr>
          <p:cNvPr id="2" name="Google Shape;1324;p159">
            <a:extLst>
              <a:ext uri="{FF2B5EF4-FFF2-40B4-BE49-F238E27FC236}">
                <a16:creationId xmlns:a16="http://schemas.microsoft.com/office/drawing/2014/main" id="{08874094-2923-9120-BB05-A8F5948B7999}"/>
              </a:ext>
            </a:extLst>
          </p:cNvPr>
          <p:cNvSpPr txBox="1"/>
          <p:nvPr/>
        </p:nvSpPr>
        <p:spPr>
          <a:xfrm>
            <a:off x="8020447" y="4107933"/>
            <a:ext cx="4744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Mentor:</a:t>
            </a:r>
            <a:r>
              <a:rPr lang="en" sz="2400" dirty="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rPr>
              <a:t>  Asst Prof. Sushmitha S</a:t>
            </a:r>
            <a:r>
              <a:rPr lang="en" sz="2400" dirty="0">
                <a:solidFill>
                  <a:schemeClr val="dk2"/>
                </a:solidFill>
              </a:rPr>
              <a:t> </a:t>
            </a:r>
            <a:endParaRPr sz="2400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73610" y="1778924"/>
            <a:ext cx="103497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Objectives of the Project: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</a:rPr>
              <a:t>To accurately </a:t>
            </a:r>
            <a:r>
              <a:rPr lang="en-US" altLang="en-US" sz="1600" b="1" dirty="0">
                <a:latin typeface="Arial" panose="020B0604020202020204" pitchFamily="34" charset="0"/>
              </a:rPr>
              <a:t>detect scam and spam messages</a:t>
            </a:r>
            <a:r>
              <a:rPr lang="en-US" altLang="en-US" sz="1600" dirty="0">
                <a:latin typeface="Arial" panose="020B0604020202020204" pitchFamily="34" charset="0"/>
              </a:rPr>
              <a:t> using Machine Learning and NLP techniques.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</a:rPr>
              <a:t>To </a:t>
            </a:r>
            <a:r>
              <a:rPr lang="en-US" altLang="en-US" sz="1600" b="1" dirty="0">
                <a:latin typeface="Arial" panose="020B0604020202020204" pitchFamily="34" charset="0"/>
              </a:rPr>
              <a:t>organize messages intelligently</a:t>
            </a:r>
            <a:r>
              <a:rPr lang="en-US" altLang="en-US" sz="1600" dirty="0">
                <a:latin typeface="Arial" panose="020B0604020202020204" pitchFamily="34" charset="0"/>
              </a:rPr>
              <a:t> into categories like scam, important and contacts for better user  experience.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</a:rPr>
              <a:t>To ensure </a:t>
            </a:r>
            <a:r>
              <a:rPr lang="en-US" altLang="en-US" sz="1600" b="1" dirty="0">
                <a:latin typeface="Arial" panose="020B0604020202020204" pitchFamily="34" charset="0"/>
              </a:rPr>
              <a:t>user data privacy</a:t>
            </a:r>
            <a:r>
              <a:rPr lang="en-US" altLang="en-US" sz="1600" dirty="0">
                <a:latin typeface="Arial" panose="020B0604020202020204" pitchFamily="34" charset="0"/>
              </a:rPr>
              <a:t> by performing message processing on-device.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</a:rPr>
              <a:t>To provide </a:t>
            </a:r>
            <a:r>
              <a:rPr lang="en-US" altLang="en-US" sz="1600" b="1" dirty="0">
                <a:latin typeface="Arial" panose="020B0604020202020204" pitchFamily="34" charset="0"/>
              </a:rPr>
              <a:t>customizable and region-aware filtering</a:t>
            </a:r>
            <a:r>
              <a:rPr lang="en-US" altLang="en-US" sz="1600" dirty="0">
                <a:latin typeface="Arial" panose="020B0604020202020204" pitchFamily="34" charset="0"/>
              </a:rPr>
              <a:t>, improving detection accuracy and user </a:t>
            </a:r>
            <a:r>
              <a:rPr lang="en-US" altLang="en-US" sz="1600" dirty="0" err="1">
                <a:latin typeface="Arial" panose="020B0604020202020204" pitchFamily="34" charset="0"/>
              </a:rPr>
              <a:t>cont</a:t>
            </a:r>
            <a:r>
              <a:rPr lang="en-US" sz="20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3610" y="4047583"/>
            <a:ext cx="9750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Deliverables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</a:rPr>
              <a:t>A </a:t>
            </a:r>
            <a:r>
              <a:rPr lang="en-US" altLang="en-US" sz="1600" b="1" dirty="0">
                <a:latin typeface="Arial" panose="020B0604020202020204" pitchFamily="34" charset="0"/>
              </a:rPr>
              <a:t>fully functional mobile app</a:t>
            </a:r>
            <a:r>
              <a:rPr lang="en-US" altLang="en-US" sz="1600" dirty="0">
                <a:latin typeface="Arial" panose="020B0604020202020204" pitchFamily="34" charset="0"/>
              </a:rPr>
              <a:t> for real-time SMS detection and management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" panose="020B0604020202020204" pitchFamily="34" charset="0"/>
              </a:rPr>
              <a:t>Two-stage ML models</a:t>
            </a:r>
            <a:r>
              <a:rPr lang="en-US" altLang="en-US" sz="1600" dirty="0">
                <a:latin typeface="Arial" panose="020B0604020202020204" pitchFamily="34" charset="0"/>
              </a:rPr>
              <a:t> for spam detection and message categorization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" panose="020B0604020202020204" pitchFamily="34" charset="0"/>
              </a:rPr>
              <a:t>User interface with smart message grouping</a:t>
            </a:r>
            <a:r>
              <a:rPr lang="en-US" altLang="en-US" sz="1600" dirty="0">
                <a:latin typeface="Arial" panose="020B0604020202020204" pitchFamily="34" charset="0"/>
              </a:rPr>
              <a:t> (Scam, Important, Contacts)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" panose="020B0604020202020204" pitchFamily="34" charset="0"/>
              </a:rPr>
              <a:t>Privacy-first system</a:t>
            </a:r>
            <a:r>
              <a:rPr lang="en-US" altLang="en-US" sz="1600" dirty="0">
                <a:latin typeface="Arial" panose="020B0604020202020204" pitchFamily="34" charset="0"/>
              </a:rPr>
              <a:t> with on-device processing and offline support </a:t>
            </a:r>
            <a:r>
              <a:rPr lang="en-US" sz="1600" dirty="0"/>
              <a:t>   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A278E085-E2FE-51C8-87DA-E807F9EF0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2648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Google Shape;1406;p165">
            <a:extLst>
              <a:ext uri="{FF2B5EF4-FFF2-40B4-BE49-F238E27FC236}">
                <a16:creationId xmlns:a16="http://schemas.microsoft.com/office/drawing/2014/main" id="{8446E60C-97F1-BE3F-E89E-5B5762B9718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75846" y="3603036"/>
            <a:ext cx="2681720" cy="2640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6C67AB-7AF1-0EB7-282D-2D48EF737FB0}"/>
              </a:ext>
            </a:extLst>
          </p:cNvPr>
          <p:cNvSpPr txBox="1"/>
          <p:nvPr/>
        </p:nvSpPr>
        <p:spPr>
          <a:xfrm>
            <a:off x="1629295" y="5978013"/>
            <a:ext cx="2262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Video Link : </a:t>
            </a:r>
            <a:r>
              <a:rPr lang="en-IN" dirty="0">
                <a:hlinkClick r:id="rId5"/>
              </a:rPr>
              <a:t>Click Here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161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Calibri Light</vt:lpstr>
      <vt:lpstr>Hepta Slab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shettyvaishnavi697@outlook.com</cp:lastModifiedBy>
  <cp:revision>12</cp:revision>
  <dcterms:created xsi:type="dcterms:W3CDTF">2026-03-07T14:32:18Z</dcterms:created>
  <dcterms:modified xsi:type="dcterms:W3CDTF">2026-03-27T11:36:32Z</dcterms:modified>
</cp:coreProperties>
</file>