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1543D6-A2F2-43EF-B005-68B49D214251}" v="5" dt="2026-04-08T21:09:59.3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7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ivammak.86@gmail.com" userId="dc4d278abeb0eb0d" providerId="LiveId" clId="{D81C1D07-A997-4C35-AE6B-EDFF48DD9CEC}"/>
    <pc:docChg chg="custSel modSld">
      <pc:chgData name="shivammak.86@gmail.com" userId="dc4d278abeb0eb0d" providerId="LiveId" clId="{D81C1D07-A997-4C35-AE6B-EDFF48DD9CEC}" dt="2026-04-08T21:10:12.463" v="23" actId="1076"/>
      <pc:docMkLst>
        <pc:docMk/>
      </pc:docMkLst>
      <pc:sldChg chg="addSp delSp modSp mod">
        <pc:chgData name="shivammak.86@gmail.com" userId="dc4d278abeb0eb0d" providerId="LiveId" clId="{D81C1D07-A997-4C35-AE6B-EDFF48DD9CEC}" dt="2026-04-08T21:10:12.463" v="23" actId="1076"/>
        <pc:sldMkLst>
          <pc:docMk/>
          <pc:sldMk cId="1375233050" sldId="257"/>
        </pc:sldMkLst>
        <pc:picChg chg="add mod">
          <ac:chgData name="shivammak.86@gmail.com" userId="dc4d278abeb0eb0d" providerId="LiveId" clId="{D81C1D07-A997-4C35-AE6B-EDFF48DD9CEC}" dt="2026-04-08T21:10:12.463" v="23" actId="1076"/>
          <ac:picMkLst>
            <pc:docMk/>
            <pc:sldMk cId="1375233050" sldId="257"/>
            <ac:picMk id="5" creationId="{ABDB5DD8-AFBB-CA50-ABC5-822157D931D6}"/>
          </ac:picMkLst>
        </pc:picChg>
        <pc:picChg chg="del">
          <ac:chgData name="shivammak.86@gmail.com" userId="dc4d278abeb0eb0d" providerId="LiveId" clId="{D81C1D07-A997-4C35-AE6B-EDFF48DD9CEC}" dt="2026-04-08T20:52:06.585" v="0" actId="21"/>
          <ac:picMkLst>
            <pc:docMk/>
            <pc:sldMk cId="1375233050" sldId="257"/>
            <ac:picMk id="14" creationId="{AE8D7D27-F85F-8698-CBAE-F4A7D9993181}"/>
          </ac:picMkLst>
        </pc:picChg>
        <pc:picChg chg="del">
          <ac:chgData name="shivammak.86@gmail.com" userId="dc4d278abeb0eb0d" providerId="LiveId" clId="{D81C1D07-A997-4C35-AE6B-EDFF48DD9CEC}" dt="2026-04-08T20:52:20.066" v="3" actId="21"/>
          <ac:picMkLst>
            <pc:docMk/>
            <pc:sldMk cId="1375233050" sldId="257"/>
            <ac:picMk id="16" creationId="{A262E980-3CA1-41FE-E29F-F7909C14B715}"/>
          </ac:picMkLst>
        </pc:picChg>
      </pc:sldChg>
      <pc:sldChg chg="addSp delSp modSp mod">
        <pc:chgData name="shivammak.86@gmail.com" userId="dc4d278abeb0eb0d" providerId="LiveId" clId="{D81C1D07-A997-4C35-AE6B-EDFF48DD9CEC}" dt="2026-04-08T21:09:52.978" v="16" actId="21"/>
        <pc:sldMkLst>
          <pc:docMk/>
          <pc:sldMk cId="2700641607" sldId="258"/>
        </pc:sldMkLst>
        <pc:spChg chg="add">
          <ac:chgData name="shivammak.86@gmail.com" userId="dc4d278abeb0eb0d" providerId="LiveId" clId="{D81C1D07-A997-4C35-AE6B-EDFF48DD9CEC}" dt="2026-04-08T20:52:46.623" v="6"/>
          <ac:spMkLst>
            <pc:docMk/>
            <pc:sldMk cId="2700641607" sldId="258"/>
            <ac:spMk id="4" creationId="{494FA480-C4A8-AC02-066F-0D9AF3EAB574}"/>
          </ac:spMkLst>
        </pc:spChg>
        <pc:picChg chg="add mod">
          <ac:chgData name="shivammak.86@gmail.com" userId="dc4d278abeb0eb0d" providerId="LiveId" clId="{D81C1D07-A997-4C35-AE6B-EDFF48DD9CEC}" dt="2026-04-08T20:53:50.902" v="14" actId="14100"/>
          <ac:picMkLst>
            <pc:docMk/>
            <pc:sldMk cId="2700641607" sldId="258"/>
            <ac:picMk id="6" creationId="{E3C5F36E-8726-F94B-061C-0A169766BCA8}"/>
          </ac:picMkLst>
        </pc:picChg>
        <pc:picChg chg="add del mod">
          <ac:chgData name="shivammak.86@gmail.com" userId="dc4d278abeb0eb0d" providerId="LiveId" clId="{D81C1D07-A997-4C35-AE6B-EDFF48DD9CEC}" dt="2026-04-08T21:09:52.978" v="16" actId="21"/>
          <ac:picMkLst>
            <pc:docMk/>
            <pc:sldMk cId="2700641607" sldId="258"/>
            <ac:picMk id="8" creationId="{ABDB5DD8-AFBB-CA50-ABC5-822157D931D6}"/>
          </ac:picMkLst>
        </pc:picChg>
        <pc:picChg chg="add mod">
          <ac:chgData name="shivammak.86@gmail.com" userId="dc4d278abeb0eb0d" providerId="LiveId" clId="{D81C1D07-A997-4C35-AE6B-EDFF48DD9CEC}" dt="2026-04-08T20:52:15.870" v="2" actId="1076"/>
          <ac:picMkLst>
            <pc:docMk/>
            <pc:sldMk cId="2700641607" sldId="258"/>
            <ac:picMk id="14" creationId="{AE8D7D27-F85F-8698-CBAE-F4A7D9993181}"/>
          </ac:picMkLst>
        </pc:picChg>
        <pc:picChg chg="add mod">
          <ac:chgData name="shivammak.86@gmail.com" userId="dc4d278abeb0eb0d" providerId="LiveId" clId="{D81C1D07-A997-4C35-AE6B-EDFF48DD9CEC}" dt="2026-04-08T20:53:39.515" v="12" actId="14100"/>
          <ac:picMkLst>
            <pc:docMk/>
            <pc:sldMk cId="2700641607" sldId="258"/>
            <ac:picMk id="16" creationId="{A262E980-3CA1-41FE-E29F-F7909C14B71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6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8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8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2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1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2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8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2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73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2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02E2-E6CF-4CEC-9367-DD374FD7D2A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2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847899"/>
            <a:ext cx="911370" cy="1072947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854" y="847899"/>
            <a:ext cx="1010949" cy="93102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613266" y="30929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8600"/>
            <a:r>
              <a:rPr lang="en-US" sz="11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en-US" sz="14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 SHETTY TRUST®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kern="0" cap="small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RNS INSTITUTE OF TECHNOLOGY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57352" y="1180407"/>
            <a:ext cx="4006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UNDERGRADUATE RESEARCH FORUM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9528" y="1597680"/>
            <a:ext cx="280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URF Round II Project</a:t>
            </a:r>
          </a:p>
          <a:p>
            <a:r>
              <a:rPr lang="en-US" dirty="0"/>
              <a:t> (August 2025 – April 2026}</a:t>
            </a:r>
          </a:p>
        </p:txBody>
      </p:sp>
      <p:sp>
        <p:nvSpPr>
          <p:cNvPr id="9" name="Rectangle 8"/>
          <p:cNvSpPr/>
          <p:nvPr/>
        </p:nvSpPr>
        <p:spPr>
          <a:xfrm>
            <a:off x="800942" y="2177313"/>
            <a:ext cx="11116739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Sustainable 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Treatment of Silk Wastewater  using Electrocoagulation  method to evade Eutrophication of lakes </a:t>
            </a:r>
            <a:endParaRPr lang="en-US" sz="4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2225" y="3849745"/>
            <a:ext cx="628904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Team Members:</a:t>
            </a:r>
          </a:p>
          <a:p>
            <a:r>
              <a:rPr lang="en-US" sz="2400" dirty="0"/>
              <a:t>Department of Civil Engineering,8</a:t>
            </a:r>
            <a:r>
              <a:rPr lang="en-US" sz="2400" baseline="30000" dirty="0"/>
              <a:t>th</a:t>
            </a:r>
            <a:r>
              <a:rPr lang="en-US" sz="2400" dirty="0"/>
              <a:t> sem.</a:t>
            </a:r>
          </a:p>
          <a:p>
            <a:r>
              <a:rPr lang="en-US" sz="2000" dirty="0"/>
              <a:t>Names 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err="1"/>
              <a:t>Muruli</a:t>
            </a:r>
            <a:r>
              <a:rPr lang="en-US" sz="2000" dirty="0"/>
              <a:t> Yadav M (1RN22CV008)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Neha Gowda K (1RN22CV009)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Chethan U (1RN23CV404)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Vivek </a:t>
            </a:r>
            <a:r>
              <a:rPr lang="en-US" sz="2000" dirty="0" err="1"/>
              <a:t>Soorie</a:t>
            </a:r>
            <a:r>
              <a:rPr lang="en-US" sz="2000" dirty="0"/>
              <a:t> (1RN23CV414)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256974-18C3-3495-8414-7693C2FB7AA2}"/>
              </a:ext>
            </a:extLst>
          </p:cNvPr>
          <p:cNvSpPr txBox="1"/>
          <p:nvPr/>
        </p:nvSpPr>
        <p:spPr>
          <a:xfrm>
            <a:off x="6482080" y="4544279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Name of the Supervisor: Mr. Abhilash N R </a:t>
            </a:r>
          </a:p>
          <a:p>
            <a:r>
              <a:rPr lang="en-US" dirty="0"/>
              <a:t>                                                 Assistant Professor</a:t>
            </a:r>
          </a:p>
          <a:p>
            <a:r>
              <a:rPr lang="en-US" dirty="0"/>
              <a:t>                                                 Dept of Civil </a:t>
            </a:r>
            <a:r>
              <a:rPr lang="en-US" dirty="0" err="1"/>
              <a:t>Engg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877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565266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32" y="432262"/>
            <a:ext cx="1010949" cy="9310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50555" y="2100159"/>
            <a:ext cx="83666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Objectives of the Project: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/>
              <a:t>To treat silk wastewater using electrocoagulation</a:t>
            </a:r>
            <a:endParaRPr lang="en-US" sz="2000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To prevent eutrophication of lakes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To improve water quality for reuse/discharge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To develop a sustainable treatment method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555" y="4353742"/>
            <a:ext cx="95096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Deliverables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Effective removal of </a:t>
            </a:r>
            <a:r>
              <a:rPr lang="en-US" sz="2000" b="1" dirty="0"/>
              <a:t>BOD, COD, TSS, color</a:t>
            </a:r>
            <a:r>
              <a:rPr lang="en-US" sz="20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Optimized </a:t>
            </a:r>
            <a:r>
              <a:rPr lang="en-US" sz="2000" b="1" dirty="0"/>
              <a:t>electrocoagulation parameters</a:t>
            </a:r>
            <a:r>
              <a:rPr lang="en-US" sz="2000" dirty="0"/>
              <a:t> (voltage, time, electrodes)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000" dirty="0"/>
              <a:t>Developed </a:t>
            </a:r>
            <a:r>
              <a:rPr lang="en-IN" sz="2000" b="1" dirty="0"/>
              <a:t>lab-scale treatment setup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Improved </a:t>
            </a:r>
            <a:r>
              <a:rPr lang="en-US" sz="2000" b="1" dirty="0"/>
              <a:t>water quality for reuse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000" b="1" dirty="0"/>
              <a:t>Cost-effective &amp; eco-friendly</a:t>
            </a:r>
            <a:r>
              <a:rPr lang="en-IN" sz="2000" dirty="0"/>
              <a:t> solution,</a:t>
            </a:r>
            <a:r>
              <a:rPr lang="en-US" sz="2000" dirty="0"/>
              <a:t> Scope for </a:t>
            </a:r>
            <a:r>
              <a:rPr lang="en-US" sz="2000" b="1" dirty="0"/>
              <a:t>industrial scale application</a:t>
            </a:r>
            <a:r>
              <a:rPr lang="en-US" sz="20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DB5DD8-AFBB-CA50-ABC5-822157D93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762" y="1592569"/>
            <a:ext cx="3968419" cy="329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3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>
            <a:extLst>
              <a:ext uri="{FF2B5EF4-FFF2-40B4-BE49-F238E27FC236}">
                <a16:creationId xmlns:a16="http://schemas.microsoft.com/office/drawing/2014/main" id="{D6DDCC7B-2DDD-70C6-40DC-4D3CF3BC130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565266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7ABA9E-A558-00B6-AC6F-1C7F1A7C77D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32" y="432262"/>
            <a:ext cx="1010949" cy="931025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8D7D27-F85F-8698-CBAE-F4A7D99931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55" y="2092453"/>
            <a:ext cx="2236946" cy="298073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262E980-3CA1-41FE-E29F-F7909C14B7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795" y="2067166"/>
            <a:ext cx="3984416" cy="29901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C5F36E-8726-F94B-061C-0A169766BC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474" y="2064763"/>
            <a:ext cx="3426757" cy="295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641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17506</TotalTime>
  <Words>166</Words>
  <Application>Microsoft Office PowerPoint</Application>
  <PresentationFormat>Widescreen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Bookman Old Style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shivammak.86@gmail.com</cp:lastModifiedBy>
  <cp:revision>11</cp:revision>
  <dcterms:created xsi:type="dcterms:W3CDTF">2026-03-07T14:32:18Z</dcterms:created>
  <dcterms:modified xsi:type="dcterms:W3CDTF">2026-04-08T21:10:13Z</dcterms:modified>
</cp:coreProperties>
</file>