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476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rive.google.com/drive/folders/1dISWBQhpkmMXWXJQ9saoqXWUJIg6pgz2?usp=drive_link" TargetMode="External"/><Relationship Id="rId5" Type="http://schemas.openxmlformats.org/officeDocument/2006/relationships/hyperlink" Target="https://drive.google.com/file/d/1hP0pRa8rpp5Lb_8ib3brCUBQ6Pl7Jg6S/view?usp=drive_link" TargetMode="Externa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1224634" y="2178816"/>
            <a:ext cx="97427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FidoFeed: Integrated Feeding &amp; Monitoring System</a:t>
            </a:r>
            <a:endParaRPr lang="en-US" sz="3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90144" y="3785188"/>
            <a:ext cx="4999787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70C0"/>
                </a:solidFill>
              </a:rPr>
              <a:t>Team Members:  </a:t>
            </a:r>
            <a:r>
              <a:rPr lang="en-US" sz="2200" b="1" dirty="0"/>
              <a:t>ECE – 8</a:t>
            </a:r>
            <a:r>
              <a:rPr lang="en-US" sz="2200" b="1" baseline="30000" dirty="0"/>
              <a:t>th</a:t>
            </a:r>
            <a:r>
              <a:rPr lang="en-US" sz="2200" b="1" dirty="0"/>
              <a:t> Sem</a:t>
            </a:r>
          </a:p>
          <a:p>
            <a:endParaRPr lang="en-US" sz="11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b="1" dirty="0"/>
              <a:t>Kirthan K M (1RN23EC416)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N" sz="2000" b="1" dirty="0"/>
              <a:t>Mohammed Arfad K (1RN23EC422)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b="1" dirty="0"/>
              <a:t>Druva Mahendra Shetty (1RN23EC409)</a:t>
            </a:r>
          </a:p>
          <a:p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BFF901-5938-4233-944E-3CC6C82B804F}"/>
              </a:ext>
            </a:extLst>
          </p:cNvPr>
          <p:cNvSpPr txBox="1"/>
          <p:nvPr/>
        </p:nvSpPr>
        <p:spPr>
          <a:xfrm>
            <a:off x="7007628" y="3392773"/>
            <a:ext cx="499978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70C0"/>
                </a:solidFill>
                <a:latin typeface="+mj-lt"/>
              </a:rPr>
              <a:t>Guide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effectLst/>
                <a:latin typeface="+mj-lt"/>
                <a:ea typeface="Times New Roman" panose="02020603050405020304" pitchFamily="18" charset="0"/>
              </a:rPr>
              <a:t>      Dr. Rajini V Honnungar</a:t>
            </a:r>
            <a:r>
              <a:rPr lang="en-US" sz="2000" b="1" dirty="0">
                <a:solidFill>
                  <a:srgbClr val="0070C0"/>
                </a:solidFill>
                <a:latin typeface="+mj-lt"/>
              </a:rPr>
              <a:t>	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tx2"/>
                </a:solidFill>
                <a:latin typeface="+mj-lt"/>
              </a:rPr>
              <a:t>     (Professor &amp; HoD)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070C0"/>
                </a:solidFill>
                <a:latin typeface="+mj-lt"/>
              </a:rPr>
              <a:t>       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0070C0"/>
                </a:solidFill>
                <a:latin typeface="+mj-lt"/>
              </a:rPr>
              <a:t>        Co-Guide</a:t>
            </a:r>
          </a:p>
          <a:p>
            <a:pPr marL="0" indent="0" algn="ctr">
              <a:buNone/>
            </a:pPr>
            <a:r>
              <a:rPr lang="en-US" sz="2000" b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Dr. </a:t>
            </a:r>
            <a:r>
              <a:rPr lang="en-US" sz="2000" b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Prabhavathi</a:t>
            </a:r>
            <a:r>
              <a:rPr lang="en-US" sz="2000" b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C N</a:t>
            </a:r>
          </a:p>
          <a:p>
            <a:pPr marL="0" indent="0" algn="ctr">
              <a:buNone/>
            </a:pPr>
            <a:r>
              <a:rPr lang="en-US" sz="20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n-US" sz="2000" b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(Assoc. Prof.)</a:t>
            </a:r>
            <a:endParaRPr lang="en-US" sz="2000" b="1" dirty="0">
              <a:solidFill>
                <a:srgbClr val="0070C0"/>
              </a:solidFill>
              <a:latin typeface="+mj-lt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432262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503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73610" y="1552178"/>
            <a:ext cx="1133256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endParaRPr lang="en-US" sz="200" b="1" dirty="0">
              <a:solidFill>
                <a:srgbClr val="C00000"/>
              </a:solidFill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To design and develop an IoT-based automated pet feeding system.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To ensure scheduled and portion-controlled food dispensing.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To integrate sensors for real-time monitoring of system parameters.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To prevent unauthorized access to food by multiple pets.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To provide reliable and efficient pet care with minimal human intervention.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3610" y="3871193"/>
            <a:ext cx="984478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Deliverables :</a:t>
            </a:r>
          </a:p>
          <a:p>
            <a:endParaRPr kumimoji="0" lang="en-US" altLang="en-US" sz="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Development of a new IoT-based smart pet care model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Design of an automated and interactive feeding system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Prototype implementation using embedded systems and sensors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Integration of mobile application for remote monitoring and control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Focus on improving efficiency and reliability in pet car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432262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503" y="432262"/>
            <a:ext cx="1010949" cy="9310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49819" y="676347"/>
            <a:ext cx="4953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Prototype Model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96A8A5-ED62-42E0-90BD-27865BFDF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680" y="1261122"/>
            <a:ext cx="6644640" cy="498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501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432262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7503" y="432262"/>
            <a:ext cx="1010949" cy="9310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477059" y="989331"/>
            <a:ext cx="3237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Prototype Design </a:t>
            </a:r>
            <a:endParaRPr lang="en-US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BBA04F-15E8-4270-9466-E82B56CA3F8E}"/>
              </a:ext>
            </a:extLst>
          </p:cNvPr>
          <p:cNvSpPr txBox="1"/>
          <p:nvPr/>
        </p:nvSpPr>
        <p:spPr>
          <a:xfrm>
            <a:off x="1497509" y="4865358"/>
            <a:ext cx="3686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: Bottom View of the Model</a:t>
            </a:r>
            <a:endParaRPr lang="en-IN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99EB805-AA76-48DB-A45C-18328A0FCE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7" t="15594" r="617" b="13484"/>
          <a:stretch/>
        </p:blipFill>
        <p:spPr>
          <a:xfrm>
            <a:off x="986969" y="1788329"/>
            <a:ext cx="4707711" cy="307702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B3C911A-507C-4713-BE20-972941337A25}"/>
              </a:ext>
            </a:extLst>
          </p:cNvPr>
          <p:cNvSpPr txBox="1"/>
          <p:nvPr/>
        </p:nvSpPr>
        <p:spPr>
          <a:xfrm>
            <a:off x="1173610" y="5502408"/>
            <a:ext cx="9465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Project Implementation (Images and Testing Video) : </a:t>
            </a:r>
            <a:r>
              <a:rPr lang="en-US" dirty="0">
                <a:hlinkClick r:id="rId5"/>
              </a:rPr>
              <a:t>https://drive.google.com/file/d/1hP0pRa8rpp5Lb_8ib3brCUBQ6Pl7Jg6S/view?usp=drive_link</a:t>
            </a:r>
            <a:r>
              <a:rPr lang="en-US" dirty="0"/>
              <a:t> </a:t>
            </a:r>
          </a:p>
          <a:p>
            <a:r>
              <a:rPr lang="en-US" dirty="0">
                <a:hlinkClick r:id="rId6"/>
              </a:rPr>
              <a:t>https://drive.google.com/drive/folders/1dISWBQhpkmMXWXJQ9saoqXWUJIg6pgz2?usp=drive_link</a:t>
            </a:r>
            <a:r>
              <a:rPr lang="en-US" dirty="0"/>
              <a:t>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68C269-E883-4FA7-BFBD-FB2AF05624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290" y="2047046"/>
            <a:ext cx="5892800" cy="26563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F05EC74-2994-4E29-BCF2-248714825E0B}"/>
              </a:ext>
            </a:extLst>
          </p:cNvPr>
          <p:cNvSpPr txBox="1"/>
          <p:nvPr/>
        </p:nvSpPr>
        <p:spPr>
          <a:xfrm>
            <a:off x="7199085" y="4810954"/>
            <a:ext cx="3875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: Printing Process of the Model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5064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255</Words>
  <Application>Microsoft Office PowerPoint</Application>
  <PresentationFormat>Widescreen</PresentationFormat>
  <Paragraphs>38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Bookman Old Style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Md Arfad</cp:lastModifiedBy>
  <cp:revision>18</cp:revision>
  <dcterms:created xsi:type="dcterms:W3CDTF">2026-03-07T14:32:18Z</dcterms:created>
  <dcterms:modified xsi:type="dcterms:W3CDTF">2026-03-26T15:05:58Z</dcterms:modified>
</cp:coreProperties>
</file>