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8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7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2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files.catbox.moe/qlg3ms.mp4" TargetMode="Externa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847899"/>
            <a:ext cx="911370" cy="1072947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854" y="847899"/>
            <a:ext cx="1010949" cy="9310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613266" y="30929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/>
            <a:r>
              <a:rPr lang="en-US" sz="1100" b="1" cap="small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400" b="1" cap="small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 SHETTY TRUST®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kern="0" cap="small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RNS INSTITUTE OF TECHNOLOGY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91958" y="1156063"/>
            <a:ext cx="400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UNDERGRADUATE RESEARCH FORUM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58024" y="1597680"/>
            <a:ext cx="28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URF Round II Project</a:t>
            </a:r>
          </a:p>
          <a:p>
            <a:r>
              <a:rPr lang="en-US" dirty="0" smtClean="0"/>
              <a:t> (August 2025 – April 2026}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69427" y="2292826"/>
            <a:ext cx="97908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  ECOBOT – WASTE SEGREGATOR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6923" y="3353851"/>
            <a:ext cx="67333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Team Members: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Astha</a:t>
            </a:r>
            <a:r>
              <a:rPr lang="en-US" sz="2400" dirty="0" smtClean="0"/>
              <a:t> </a:t>
            </a:r>
            <a:r>
              <a:rPr lang="en-US" sz="2400" dirty="0" err="1" smtClean="0"/>
              <a:t>Naik</a:t>
            </a:r>
            <a:r>
              <a:rPr lang="en-US" sz="2400" dirty="0" smtClean="0"/>
              <a:t> ( AI &amp; ML – 6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</a:t>
            </a:r>
            <a:r>
              <a:rPr lang="en-US" sz="2400" dirty="0" err="1" smtClean="0"/>
              <a:t>Sem</a:t>
            </a:r>
            <a:r>
              <a:rPr lang="en-US" sz="24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Chaithrashree</a:t>
            </a:r>
            <a:r>
              <a:rPr lang="en-US" sz="2400" dirty="0" smtClean="0"/>
              <a:t> K P( AI &amp; ML – 6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</a:t>
            </a:r>
            <a:r>
              <a:rPr lang="en-US" sz="2400" dirty="0" err="1" smtClean="0"/>
              <a:t>Sem</a:t>
            </a:r>
            <a:r>
              <a:rPr lang="en-US" sz="24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Kriti</a:t>
            </a:r>
            <a:r>
              <a:rPr lang="en-US" sz="2400" dirty="0" smtClean="0"/>
              <a:t> Raj ( AI &amp; ML – 6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</a:t>
            </a:r>
            <a:r>
              <a:rPr lang="en-US" sz="2400" dirty="0" err="1" smtClean="0"/>
              <a:t>Sem</a:t>
            </a:r>
            <a:r>
              <a:rPr lang="en-US" sz="24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Anushree</a:t>
            </a:r>
            <a:r>
              <a:rPr lang="en-US" sz="2400" dirty="0" smtClean="0"/>
              <a:t> Rao ( AI &amp; ML – 6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</a:t>
            </a:r>
            <a:r>
              <a:rPr lang="en-US" sz="2400" dirty="0" err="1" smtClean="0"/>
              <a:t>Sem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r>
              <a:rPr lang="en-US" sz="2400" dirty="0" smtClean="0"/>
              <a:t>Guide: </a:t>
            </a:r>
            <a:r>
              <a:rPr lang="en-US" sz="2400" dirty="0" err="1" smtClean="0"/>
              <a:t>Dr</a:t>
            </a:r>
            <a:r>
              <a:rPr lang="en-US" sz="2400" dirty="0" smtClean="0"/>
              <a:t> </a:t>
            </a:r>
            <a:r>
              <a:rPr lang="en-US" sz="2400" dirty="0" err="1" smtClean="0"/>
              <a:t>Priyanga</a:t>
            </a:r>
            <a:r>
              <a:rPr lang="en-US" sz="2400" dirty="0" smtClean="0"/>
              <a:t> P, Professor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</a:t>
            </a:r>
            <a:r>
              <a:rPr lang="en-US" sz="2400" dirty="0" err="1" smtClean="0"/>
              <a:t>Dept</a:t>
            </a:r>
            <a:r>
              <a:rPr lang="en-US" sz="2400" dirty="0" smtClean="0"/>
              <a:t> of CSE (AI &amp; ML)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01877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86" y="1588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490" y="128491"/>
            <a:ext cx="1010949" cy="93102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 flipH="1">
            <a:off x="1725302" y="158866"/>
            <a:ext cx="2321229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rgbClr val="FF0000"/>
                </a:solidFill>
              </a:rPr>
              <a:t>Objectives</a:t>
            </a:r>
          </a:p>
          <a:p>
            <a:endParaRPr lang="en-IN" sz="20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/>
              <a:t>Design and develop an automated waste-segregation robotic arm.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/>
              <a:t>Accurately detect and classify different types of waste.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/>
              <a:t>Use sensors, image processing, and machine learning for efficient detection.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/>
              <a:t>Reduce manual segregation, improve worker safety, and enhance recycling efficiency for sustainable waste management. </a:t>
            </a:r>
          </a:p>
          <a:p>
            <a:endParaRPr lang="en-IN" dirty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-323165"/>
            <a:ext cx="2487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49689" y="158866"/>
            <a:ext cx="2921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rgbClr val="FF0000"/>
                </a:solidFill>
              </a:rPr>
              <a:t>Deliverables</a:t>
            </a:r>
          </a:p>
          <a:p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/>
              <a:t>YOLOv8 Nano-based waste classification model (edge-optimized)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err="1" smtClean="0"/>
              <a:t>Homography</a:t>
            </a:r>
            <a:r>
              <a:rPr lang="en-IN" dirty="0" smtClean="0"/>
              <a:t>-based spatial localisation framework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/>
              <a:t>Planar inverse-kinematics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/>
              <a:t>Functional AI-powered waste segregation prototype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/>
              <a:t>Real-time deployment on Raspberry Pi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/>
              <a:t>Conference paper and journal publication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/>
              <a:t>Participation in technical competitions / hackathons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/>
              <a:t>Scope for patent exploration</a:t>
            </a:r>
            <a:endParaRPr lang="en-IN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848" y="1059517"/>
            <a:ext cx="3781844" cy="4567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58433" y="5975843"/>
            <a:ext cx="3660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5"/>
              </a:rPr>
              <a:t>https://files.catbox.moe/qlg3ms.mp4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523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184</Words>
  <Application>Microsoft Office PowerPoint</Application>
  <PresentationFormat>Widescreen</PresentationFormat>
  <Paragraphs>32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Anushree Rao</cp:lastModifiedBy>
  <cp:revision>25</cp:revision>
  <dcterms:created xsi:type="dcterms:W3CDTF">2026-03-07T14:32:18Z</dcterms:created>
  <dcterms:modified xsi:type="dcterms:W3CDTF">2026-03-16T16:02:12Z</dcterms:modified>
</cp:coreProperties>
</file>