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 lvl="0">
      <a:defRPr lang="en-US"/>
    </a:defPPr>
    <a:lvl1pPr marL="0" lv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46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163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389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486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428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612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425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480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56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429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273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723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F02E2-E6CF-4CEC-9367-DD374FD7D2A7}" type="datetimeFigureOut">
              <a:rPr lang="en-US" smtClean="0"/>
              <a:t>4/3/2026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023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emblem, symbol, logo, badge&#10;&#10;Description automatically generate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25" y="847899"/>
            <a:ext cx="911370" cy="1072947"/>
          </a:xfrm>
          <a:prstGeom prst="rect">
            <a:avLst/>
          </a:prstGeom>
          <a:noFill/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4854" y="847899"/>
            <a:ext cx="1010949" cy="931025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3613266" y="309290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28600"/>
            <a:r>
              <a:rPr lang="en-US" sz="1100" b="1" cap="small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</a:t>
            </a:r>
            <a:r>
              <a:rPr lang="en-US" sz="1400" b="1" cap="small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RN SHETTY TRUST®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b="1" kern="0" cap="small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RNS INSTITUTE OF TECHNOLOGY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757352" y="1180407"/>
            <a:ext cx="4006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UNDERGRADUATE RESEARCH FORUM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99528" y="1597680"/>
            <a:ext cx="2808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URF Round II Project</a:t>
            </a:r>
          </a:p>
          <a:p>
            <a:r>
              <a:rPr lang="en-US" dirty="0"/>
              <a:t> (August 2025 – April 2026}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2252440"/>
            <a:ext cx="11850255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BATTERY THERMAL MANAGEMENT SYSTEM </a:t>
            </a:r>
            <a:endParaRPr lang="en-US" sz="4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2873" y="2889845"/>
            <a:ext cx="673331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Team Members:</a:t>
            </a:r>
          </a:p>
          <a:p>
            <a:r>
              <a:rPr lang="en-US" sz="2400" dirty="0"/>
              <a:t>Electrical and Electronics Engineering</a:t>
            </a:r>
          </a:p>
          <a:p>
            <a:r>
              <a:rPr lang="en-US" sz="2400" dirty="0"/>
              <a:t> </a:t>
            </a:r>
            <a:endParaRPr lang="en-US" sz="20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Vadiraja G prasad (6</a:t>
            </a:r>
            <a:r>
              <a:rPr lang="en-US" sz="2000" baseline="30000" dirty="0"/>
              <a:t>th</a:t>
            </a:r>
            <a:r>
              <a:rPr lang="en-US" sz="2000" dirty="0"/>
              <a:t> semester)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Shreyas </a:t>
            </a:r>
            <a:r>
              <a:rPr lang="en-US" sz="2000" dirty="0" err="1"/>
              <a:t>Moudgalaya</a:t>
            </a:r>
            <a:r>
              <a:rPr lang="en-US" sz="2000" dirty="0"/>
              <a:t> KM (6</a:t>
            </a:r>
            <a:r>
              <a:rPr lang="en-US" sz="2000" baseline="30000" dirty="0"/>
              <a:t>th</a:t>
            </a:r>
            <a:r>
              <a:rPr lang="en-US" sz="2000" dirty="0"/>
              <a:t> semester)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 Varun A (6</a:t>
            </a:r>
            <a:r>
              <a:rPr lang="en-US" sz="2000" baseline="30000" dirty="0"/>
              <a:t>th</a:t>
            </a:r>
            <a:r>
              <a:rPr lang="en-US" sz="2000" dirty="0"/>
              <a:t> semester)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 </a:t>
            </a:r>
            <a:r>
              <a:rPr lang="en-US" sz="2000" dirty="0" err="1"/>
              <a:t>Raaj</a:t>
            </a:r>
            <a:r>
              <a:rPr lang="en-US" sz="2000" dirty="0"/>
              <a:t>  J </a:t>
            </a:r>
            <a:r>
              <a:rPr lang="en-US" sz="2000" dirty="0" err="1"/>
              <a:t>Radder</a:t>
            </a:r>
            <a:r>
              <a:rPr lang="en-US" sz="2000" dirty="0"/>
              <a:t>(4</a:t>
            </a:r>
            <a:r>
              <a:rPr lang="en-US" sz="2000" baseline="30000" dirty="0"/>
              <a:t>th</a:t>
            </a:r>
            <a:r>
              <a:rPr lang="en-US" sz="2000" dirty="0"/>
              <a:t> semester)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 Anjali  R )4</a:t>
            </a:r>
            <a:r>
              <a:rPr lang="en-US" sz="2000" baseline="30000" dirty="0"/>
              <a:t>th</a:t>
            </a:r>
            <a:r>
              <a:rPr lang="en-US" sz="2000" dirty="0"/>
              <a:t> semester)</a:t>
            </a:r>
          </a:p>
          <a:p>
            <a:endParaRPr lang="en-US" dirty="0"/>
          </a:p>
          <a:p>
            <a:r>
              <a:rPr lang="en-US" dirty="0"/>
              <a:t>Name of the Supervisor: </a:t>
            </a:r>
            <a:r>
              <a:rPr lang="en-US" dirty="0" err="1"/>
              <a:t>Dr.Sharadha</a:t>
            </a:r>
            <a:r>
              <a:rPr lang="en-US" dirty="0"/>
              <a:t> Prasad N</a:t>
            </a:r>
          </a:p>
        </p:txBody>
      </p:sp>
    </p:spTree>
    <p:extLst>
      <p:ext uri="{BB962C8B-B14F-4D97-AF65-F5344CB8AC3E}">
        <p14:creationId xmlns:p14="http://schemas.microsoft.com/office/powerpoint/2010/main" val="3018771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emblem, symbol, logo, badge&#10;&#10;Description automatically generate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25" y="565266"/>
            <a:ext cx="911370" cy="1072947"/>
          </a:xfrm>
          <a:prstGeom prst="rect">
            <a:avLst/>
          </a:prstGeom>
          <a:noFill/>
        </p:spPr>
      </p:pic>
      <p:pic>
        <p:nvPicPr>
          <p:cNvPr id="3" name="Picture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1232" y="432262"/>
            <a:ext cx="1010949" cy="93102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717925" y="1740876"/>
            <a:ext cx="71735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Objectives of the Project:</a:t>
            </a:r>
          </a:p>
          <a:p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design a liquid-based battery cooling system.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prevent overheating and thermal runaway.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monitor battery temperature using a temperature sensor.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improve battery safety, performance, and lifespan.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implement automatic coolant circulation.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7925" y="4151863"/>
            <a:ext cx="956576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Functional liquid-cooled battery thermal management prototype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Demonstration-ready working model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paper submission (planned)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Patent application filing in progress for the proposed cooling system design</a:t>
            </a:r>
          </a:p>
        </p:txBody>
      </p:sp>
    </p:spTree>
    <p:extLst>
      <p:ext uri="{BB962C8B-B14F-4D97-AF65-F5344CB8AC3E}">
        <p14:creationId xmlns:p14="http://schemas.microsoft.com/office/powerpoint/2010/main" val="1375233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2D86CEB-970E-4AA3-848A-4D85C60924A4}"/>
              </a:ext>
            </a:extLst>
          </p:cNvPr>
          <p:cNvSpPr txBox="1"/>
          <p:nvPr/>
        </p:nvSpPr>
        <p:spPr>
          <a:xfrm>
            <a:off x="434109" y="642812"/>
            <a:ext cx="44888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 Video Link: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82A290-413D-4D9C-9D14-74C3A37CA714}"/>
              </a:ext>
            </a:extLst>
          </p:cNvPr>
          <p:cNvSpPr txBox="1"/>
          <p:nvPr/>
        </p:nvSpPr>
        <p:spPr>
          <a:xfrm>
            <a:off x="2253673" y="1121338"/>
            <a:ext cx="923636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https://drive.google.com/file/d/1masR1qfYiAAPboJwsPEgD-iz7jSF_jzM/view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20D604E-FFFA-4F23-94EA-A64FDDA7CC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010" t="-1414" r="1010" b="5993"/>
          <a:stretch/>
        </p:blipFill>
        <p:spPr>
          <a:xfrm>
            <a:off x="307977" y="1911913"/>
            <a:ext cx="5788023" cy="362469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0AE98F7-C2CF-4350-930D-57F7748B77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2850" y="1966252"/>
            <a:ext cx="5097187" cy="2897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2689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177</Words>
  <Application>Microsoft Office PowerPoint</Application>
  <PresentationFormat>Widescreen</PresentationFormat>
  <Paragraphs>30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Bookman Old Style</vt:lpstr>
      <vt:lpstr>Calibri</vt:lpstr>
      <vt:lpstr>Calibri Light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Vadiraj GP</cp:lastModifiedBy>
  <cp:revision>5</cp:revision>
  <dcterms:modified xsi:type="dcterms:W3CDTF">2026-04-03T16:09:47Z</dcterms:modified>
</cp:coreProperties>
</file>