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</p:sldIdLst>
  <p:sldSz cx="12192000" cy="6858000"/>
  <p:notesSz cx="7772400" cy="10058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1"/>
    <p:restoredTop sz="94692"/>
  </p:normalViewPr>
  <p:slideViewPr>
    <p:cSldViewPr snapToGrid="0">
      <p:cViewPr varScale="1">
        <p:scale>
          <a:sx n="114" d="100"/>
          <a:sy n="114" d="100"/>
        </p:scale>
        <p:origin x="57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7A8967DE-5B16-4D38-8241-4C5AC615254F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6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2" name="PlaceHolder 4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7B9C70CC-B778-48E3-AEBE-B89329255395}" type="slidenum">
              <a:t>‹#›</a:t>
            </a:fld>
            <a:endParaRPr/>
          </a:p>
        </p:txBody>
      </p:sp>
      <p:sp>
        <p:nvSpPr>
          <p:cNvPr id="3" name="PlaceHolder 5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6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674618FE-C238-4412-A9B3-EBF988E5FCB7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6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6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F30F84D7-4F9D-47B3-81CD-4EFBD053673A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F02505BD-2177-444C-9E91-2258CB8E7520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9CCFDD58-EAB4-489F-A893-F7473B913A46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6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762D95C9-C0A4-4FAB-BBFE-65D336703B33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6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6D0DD938-2B62-4988-B404-E5EC8F92CCC6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DE0C796F-B68E-4D1B-9556-653663151BFE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96921235-A396-46CC-98F8-D5B1BAC39519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887FC036-9967-4605-B966-7351D7C8A353}" type="slidenum">
              <a:t>‹#›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AAFA258A-C657-4828-93EF-6F18E56F3995}" type="slidenum">
              <a:t>‹#›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ftr" idx="1"/>
          </p:nvPr>
        </p:nvSpPr>
        <p:spPr>
          <a:xfrm>
            <a:off x="4038480" y="6356520"/>
            <a:ext cx="4114080" cy="364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&lt;footer&gt;</a:t>
            </a:r>
          </a:p>
        </p:txBody>
      </p:sp>
      <p:sp>
        <p:nvSpPr>
          <p:cNvPr id="6" name="PlaceHolder 2"/>
          <p:cNvSpPr>
            <a:spLocks noGrp="1"/>
          </p:cNvSpPr>
          <p:nvPr>
            <p:ph type="sldNum" idx="2"/>
          </p:nvPr>
        </p:nvSpPr>
        <p:spPr>
          <a:xfrm>
            <a:off x="86104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-US" sz="1200" b="0" strike="noStrike" spc="-1">
                <a:solidFill>
                  <a:srgbClr val="8B8B8B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65038B57-6811-449C-8131-26855F293AF5}" type="slidenum">
              <a:rPr lang="en-US" sz="1200" b="0" strike="noStrike" spc="-1">
                <a:solidFill>
                  <a:srgbClr val="8B8B8B"/>
                </a:solidFill>
                <a:latin typeface="Calibri"/>
              </a:rPr>
              <a:t>‹#›</a:t>
            </a:fld>
            <a:endParaRPr lang="en-U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 idx="3"/>
          </p:nvPr>
        </p:nvSpPr>
        <p:spPr>
          <a:xfrm>
            <a:off x="8380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>
              <a:buNone/>
              <a:defRPr lang="en-U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Times New Roman"/>
              </a:rPr>
              <a:t>&lt;date/time&gt;</a:t>
            </a:r>
          </a:p>
        </p:txBody>
      </p:sp>
      <p:sp>
        <p:nvSpPr>
          <p:cNvPr id="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r>
              <a:rPr lang="en-US" sz="4400" b="0" strike="noStrike" spc="-1">
                <a:solidFill>
                  <a:srgbClr val="000000"/>
                </a:solidFill>
                <a:latin typeface="Arial"/>
              </a:rPr>
              <a:t>Click to edit the title text format</a:t>
            </a: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6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strike="noStrike" spc="-1">
                <a:solidFill>
                  <a:srgbClr val="000000"/>
                </a:solidFill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strike="noStrike" spc="-1">
                <a:solidFill>
                  <a:srgbClr val="000000"/>
                </a:solidFill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strike="noStrike" spc="-1">
                <a:solidFill>
                  <a:srgbClr val="000000"/>
                </a:solidFill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strike="noStrike" spc="-1">
                <a:solidFill>
                  <a:srgbClr val="000000"/>
                </a:solidFill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Picture 3" descr="A picture containing emblem, symbol, logo, badge&#10;&#10;Description automatically generated"/>
          <p:cNvPicPr/>
          <p:nvPr/>
        </p:nvPicPr>
        <p:blipFill>
          <a:blip r:embed="rId2"/>
          <a:stretch/>
        </p:blipFill>
        <p:spPr>
          <a:xfrm>
            <a:off x="717840" y="847800"/>
            <a:ext cx="910800" cy="1072080"/>
          </a:xfrm>
          <a:prstGeom prst="rect">
            <a:avLst/>
          </a:prstGeom>
          <a:ln w="0">
            <a:noFill/>
          </a:ln>
        </p:spPr>
      </p:pic>
      <p:pic>
        <p:nvPicPr>
          <p:cNvPr id="42" name="Picture 4"/>
          <p:cNvPicPr/>
          <p:nvPr/>
        </p:nvPicPr>
        <p:blipFill>
          <a:blip r:embed="rId3"/>
          <a:stretch/>
        </p:blipFill>
        <p:spPr>
          <a:xfrm>
            <a:off x="10094760" y="847800"/>
            <a:ext cx="1010160" cy="930240"/>
          </a:xfrm>
          <a:prstGeom prst="rect">
            <a:avLst/>
          </a:prstGeom>
          <a:ln w="0">
            <a:noFill/>
          </a:ln>
        </p:spPr>
      </p:pic>
      <p:sp>
        <p:nvSpPr>
          <p:cNvPr id="43" name="Rectangle 5"/>
          <p:cNvSpPr/>
          <p:nvPr/>
        </p:nvSpPr>
        <p:spPr>
          <a:xfrm>
            <a:off x="3613320" y="309240"/>
            <a:ext cx="6095160" cy="577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en-US" sz="1100" b="1" strike="noStrike" cap="small" spc="-1">
                <a:solidFill>
                  <a:srgbClr val="000000"/>
                </a:solidFill>
                <a:latin typeface="Bookman Old Style"/>
                <a:ea typeface="Calibri"/>
              </a:rPr>
              <a:t>                         </a:t>
            </a:r>
            <a:r>
              <a:rPr lang="en-US" sz="1400" b="1" strike="noStrike" cap="small" spc="-1">
                <a:solidFill>
                  <a:srgbClr val="000000"/>
                </a:solidFill>
                <a:latin typeface="Bookman Old Style"/>
                <a:ea typeface="Calibri"/>
              </a:rPr>
              <a:t>RN SHETTY TRUST®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en-US" sz="1800" b="1" strike="noStrike" cap="small" spc="-1">
                <a:solidFill>
                  <a:srgbClr val="000000"/>
                </a:solidFill>
                <a:latin typeface="Bookman Old Style"/>
                <a:ea typeface="Calibri"/>
              </a:rPr>
              <a:t>RNS INSTITUTE OF TECHNOLOGY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" name="TextBox 6"/>
          <p:cNvSpPr/>
          <p:nvPr/>
        </p:nvSpPr>
        <p:spPr>
          <a:xfrm>
            <a:off x="3757320" y="1180440"/>
            <a:ext cx="4006080" cy="63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 b="0" strike="noStrike" spc="-1">
                <a:solidFill>
                  <a:srgbClr val="000000"/>
                </a:solidFill>
                <a:latin typeface="Calibri"/>
                <a:ea typeface="DejaVu Sans"/>
              </a:rPr>
              <a:t>UNDERGRADUATE RESEARCH FORUM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" name="TextBox 7"/>
          <p:cNvSpPr/>
          <p:nvPr/>
        </p:nvSpPr>
        <p:spPr>
          <a:xfrm>
            <a:off x="4199400" y="1597680"/>
            <a:ext cx="2807280" cy="1186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 b="0" strike="noStrike" spc="-1">
                <a:solidFill>
                  <a:srgbClr val="000000"/>
                </a:solidFill>
                <a:latin typeface="Calibri"/>
                <a:ea typeface="DejaVu Sans"/>
              </a:rPr>
              <a:t>       URF Round II Project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800" b="0" strike="noStrike" spc="-1">
                <a:solidFill>
                  <a:srgbClr val="000000"/>
                </a:solidFill>
                <a:latin typeface="Calibri"/>
                <a:ea typeface="DejaVu Sans"/>
              </a:rPr>
              <a:t> (August 2025 – April 2026}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" name="Rectangle 8"/>
          <p:cNvSpPr/>
          <p:nvPr/>
        </p:nvSpPr>
        <p:spPr>
          <a:xfrm>
            <a:off x="1666440" y="2797920"/>
            <a:ext cx="7933680" cy="400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>
              <a:lnSpc>
                <a:spcPct val="85000"/>
              </a:lnSpc>
              <a:spcBef>
                <a:spcPts val="1301"/>
              </a:spcBef>
              <a:tabLst>
                <a:tab pos="0" algn="l"/>
              </a:tabLst>
            </a:pPr>
            <a:r>
              <a:rPr lang="en-US" sz="2400" b="1" strike="noStrike" spc="-1" dirty="0">
                <a:solidFill>
                  <a:srgbClr val="0070C0"/>
                </a:solidFill>
                <a:latin typeface="Calibri Light"/>
                <a:ea typeface="DejaVu Sans"/>
              </a:rPr>
              <a:t>Joystick Controlled </a:t>
            </a:r>
            <a:r>
              <a:rPr lang="en-US" sz="2400" b="1" strike="noStrike" spc="-1" dirty="0">
                <a:solidFill>
                  <a:srgbClr val="0070C0"/>
                </a:solidFill>
                <a:latin typeface="Calibri Light"/>
                <a:ea typeface="Noto Sans"/>
              </a:rPr>
              <a:t>6-axis Laparoscopic robotic arm</a:t>
            </a:r>
            <a:endParaRPr lang="en-US" sz="24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" name="TextBox 9"/>
          <p:cNvSpPr/>
          <p:nvPr/>
        </p:nvSpPr>
        <p:spPr>
          <a:xfrm>
            <a:off x="2028240" y="3358440"/>
            <a:ext cx="8833048" cy="3473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n-US" sz="24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Team Members:</a:t>
            </a:r>
            <a:endParaRPr lang="en-US" sz="2400" b="0" strike="noStrike" spc="-1" dirty="0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lang="en-US" sz="2400" b="0" strike="noStrike" spc="-1" dirty="0">
              <a:solidFill>
                <a:srgbClr val="000000"/>
              </a:solidFill>
              <a:latin typeface="Arial"/>
            </a:endParaRPr>
          </a:p>
          <a:p>
            <a:pPr marL="343080" indent="-343080">
              <a:lnSpc>
                <a:spcPct val="100000"/>
              </a:lnSpc>
              <a:buClr>
                <a:srgbClr val="000000"/>
              </a:buClr>
              <a:buFont typeface="Wingdings" charset="2"/>
              <a:buChar char=""/>
            </a:pP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Mohit B		8-CSE-B</a:t>
            </a:r>
            <a:endParaRPr lang="en-US" sz="2000" b="0" strike="noStrike" spc="-1" dirty="0">
              <a:solidFill>
                <a:srgbClr val="000000"/>
              </a:solidFill>
              <a:latin typeface="Arial"/>
            </a:endParaRPr>
          </a:p>
          <a:p>
            <a:pPr marL="343080" indent="-343080">
              <a:lnSpc>
                <a:spcPct val="100000"/>
              </a:lnSpc>
              <a:buClr>
                <a:srgbClr val="000000"/>
              </a:buClr>
              <a:buFont typeface="Wingdings" charset="2"/>
              <a:buChar char=""/>
            </a:pP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Rohit DS		8-CSE-C</a:t>
            </a:r>
            <a:endParaRPr lang="en-US" sz="2000" b="0" strike="noStrike" spc="-1" dirty="0">
              <a:solidFill>
                <a:srgbClr val="000000"/>
              </a:solidFill>
              <a:latin typeface="Arial"/>
            </a:endParaRPr>
          </a:p>
          <a:p>
            <a:pPr marL="343080" indent="-343080">
              <a:lnSpc>
                <a:spcPct val="100000"/>
              </a:lnSpc>
              <a:buClr>
                <a:srgbClr val="000000"/>
              </a:buClr>
              <a:buFont typeface="Wingdings" charset="2"/>
              <a:buChar char=""/>
            </a:pP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Snehalatha		8-CSE-C</a:t>
            </a:r>
            <a:endParaRPr lang="en-US" sz="2000" b="0" strike="noStrike" spc="-1" dirty="0">
              <a:solidFill>
                <a:srgbClr val="000000"/>
              </a:solidFill>
              <a:latin typeface="Arial"/>
            </a:endParaRPr>
          </a:p>
          <a:p>
            <a:pPr marL="343080" indent="-343080">
              <a:lnSpc>
                <a:spcPct val="100000"/>
              </a:lnSpc>
              <a:buClr>
                <a:srgbClr val="000000"/>
              </a:buClr>
              <a:buFont typeface="Wingdings" charset="2"/>
              <a:buChar char=""/>
            </a:pP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Vijay Kumar K		8-CSE-C</a:t>
            </a:r>
            <a:endParaRPr lang="en-US" sz="2000" b="0" strike="noStrike" spc="-1" dirty="0">
              <a:solidFill>
                <a:srgbClr val="000000"/>
              </a:solidFill>
              <a:latin typeface="Arial"/>
            </a:endParaRPr>
          </a:p>
          <a:p>
            <a:pPr marL="343080" indent="-343080">
              <a:lnSpc>
                <a:spcPct val="100000"/>
              </a:lnSpc>
              <a:buClr>
                <a:srgbClr val="000000"/>
              </a:buClr>
              <a:buFont typeface="Wingdings" charset="2"/>
              <a:buChar char=""/>
            </a:pPr>
            <a:r>
              <a:rPr lang="en-US" sz="20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Vivek Goutam		8-CSE-C</a:t>
            </a:r>
            <a:endParaRPr lang="en-US" sz="2000" b="0" strike="noStrike" spc="-1" dirty="0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lang="en-US" sz="2000" b="0" strike="noStrike" spc="-1" dirty="0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Name of the Supervisor:</a:t>
            </a:r>
            <a:endParaRPr lang="en-US" sz="1800" b="0" strike="noStrike" spc="-1" dirty="0">
              <a:solidFill>
                <a:srgbClr val="000000"/>
              </a:solidFill>
              <a:latin typeface="Arial"/>
            </a:endParaRPr>
          </a:p>
          <a:p>
            <a:pPr marL="343080" indent="-343080">
              <a:lnSpc>
                <a:spcPct val="100000"/>
              </a:lnSpc>
              <a:buClr>
                <a:srgbClr val="000000"/>
              </a:buClr>
              <a:buFont typeface="Wingdings" charset="2"/>
              <a:buChar char=""/>
            </a:pPr>
            <a:r>
              <a:rPr lang="en-US" sz="1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Dr. Abhijith H V(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HoD</a:t>
            </a:r>
            <a:r>
              <a:rPr lang="en-US" sz="1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CY)</a:t>
            </a:r>
            <a:endParaRPr lang="en-US" sz="1800" b="0" strike="noStrike" spc="-1" dirty="0">
              <a:solidFill>
                <a:srgbClr val="000000"/>
              </a:solidFill>
              <a:latin typeface="Arial"/>
            </a:endParaRPr>
          </a:p>
          <a:p>
            <a:pPr marL="343080" indent="-343080">
              <a:lnSpc>
                <a:spcPct val="100000"/>
              </a:lnSpc>
              <a:buClr>
                <a:srgbClr val="000000"/>
              </a:buClr>
              <a:buFont typeface="Wingdings" charset="2"/>
              <a:buChar char=""/>
            </a:pPr>
            <a:r>
              <a:rPr lang="en-US" sz="1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Dr. Suresh (SJRI)</a:t>
            </a:r>
            <a:endParaRPr lang="en-US" sz="1800" b="0" strike="noStrike" spc="-1" dirty="0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Picture 1" descr="A picture containing emblem, symbol, logo, badge&#10;&#10;Description automatically generated"/>
          <p:cNvPicPr/>
          <p:nvPr/>
        </p:nvPicPr>
        <p:blipFill>
          <a:blip r:embed="rId2"/>
          <a:stretch/>
        </p:blipFill>
        <p:spPr>
          <a:xfrm>
            <a:off x="717840" y="565200"/>
            <a:ext cx="910800" cy="1072080"/>
          </a:xfrm>
          <a:prstGeom prst="rect">
            <a:avLst/>
          </a:prstGeom>
          <a:ln w="0">
            <a:noFill/>
          </a:ln>
        </p:spPr>
      </p:pic>
      <p:pic>
        <p:nvPicPr>
          <p:cNvPr id="49" name="Picture 2"/>
          <p:cNvPicPr/>
          <p:nvPr/>
        </p:nvPicPr>
        <p:blipFill>
          <a:blip r:embed="rId3"/>
          <a:stretch/>
        </p:blipFill>
        <p:spPr>
          <a:xfrm>
            <a:off x="10211400" y="432360"/>
            <a:ext cx="1010160" cy="930240"/>
          </a:xfrm>
          <a:prstGeom prst="rect">
            <a:avLst/>
          </a:prstGeom>
          <a:ln w="0">
            <a:noFill/>
          </a:ln>
        </p:spPr>
      </p:pic>
      <p:sp>
        <p:nvSpPr>
          <p:cNvPr id="50" name="TextBox 3"/>
          <p:cNvSpPr/>
          <p:nvPr/>
        </p:nvSpPr>
        <p:spPr>
          <a:xfrm>
            <a:off x="1173600" y="1778760"/>
            <a:ext cx="5226480" cy="1614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n-US" sz="2000" b="1" strike="noStrike" spc="-1">
                <a:solidFill>
                  <a:srgbClr val="C00000"/>
                </a:solidFill>
                <a:latin typeface="Calibri"/>
                <a:ea typeface="DejaVu Sans"/>
              </a:rPr>
              <a:t>Objectives of the Project:</a:t>
            </a:r>
            <a:r>
              <a:rPr lang="en-US" sz="2000" b="0" strike="noStrike" spc="-1">
                <a:solidFill>
                  <a:srgbClr val="C00000"/>
                </a:solidFill>
                <a:latin typeface="Calibri"/>
                <a:ea typeface="DejaVu Sans"/>
              </a:rPr>
              <a:t>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Wingdings" charset="2"/>
              <a:buChar char=""/>
            </a:pPr>
            <a:r>
              <a:rPr lang="en-US" sz="2000" b="0" strike="noStrike" spc="-1">
                <a:solidFill>
                  <a:srgbClr val="000000"/>
                </a:solidFill>
                <a:latin typeface="Calibri"/>
                <a:ea typeface="DejaVu Sans"/>
              </a:rPr>
              <a:t>Build a fully working prototype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Wingdings" charset="2"/>
              <a:buChar char=""/>
            </a:pPr>
            <a:r>
              <a:rPr lang="en-US" sz="2000" b="0" strike="noStrike" spc="-1">
                <a:solidFill>
                  <a:srgbClr val="000000"/>
                </a:solidFill>
                <a:latin typeface="Calibri"/>
                <a:ea typeface="DejaVu Sans"/>
              </a:rPr>
              <a:t>Acquire a patent on our design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Wingdings" charset="2"/>
              <a:buChar char=""/>
            </a:pPr>
            <a:r>
              <a:rPr lang="en-US" sz="2000" b="0" strike="noStrike" spc="-1">
                <a:solidFill>
                  <a:srgbClr val="000000"/>
                </a:solidFill>
                <a:latin typeface="Calibri"/>
                <a:ea typeface="DejaVu Sans"/>
              </a:rPr>
              <a:t>Apply for AICTE research grant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Wingdings" charset="2"/>
              <a:buChar char=""/>
            </a:pPr>
            <a:r>
              <a:rPr lang="en-US" sz="2000" b="0" strike="noStrike" spc="-1">
                <a:solidFill>
                  <a:srgbClr val="000000"/>
                </a:solidFill>
                <a:latin typeface="Calibri"/>
                <a:ea typeface="DejaVu Sans"/>
              </a:rPr>
              <a:t>Build a commercially viable product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" name="TextBox 4"/>
          <p:cNvSpPr/>
          <p:nvPr/>
        </p:nvSpPr>
        <p:spPr>
          <a:xfrm>
            <a:off x="1173600" y="3693600"/>
            <a:ext cx="5791680" cy="1614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n-US" sz="2000" b="1" strike="noStrike" spc="-1">
                <a:solidFill>
                  <a:srgbClr val="C00000"/>
                </a:solidFill>
                <a:latin typeface="Calibri"/>
                <a:ea typeface="DejaVu Sans"/>
              </a:rPr>
              <a:t>Deliverables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Wingdings" charset="2"/>
              <a:buChar char=""/>
            </a:pPr>
            <a:r>
              <a:rPr lang="en-US" sz="2000" b="0" strike="noStrike" spc="-1">
                <a:solidFill>
                  <a:srgbClr val="000000"/>
                </a:solidFill>
                <a:latin typeface="Calibri"/>
                <a:ea typeface="DejaVu Sans"/>
              </a:rPr>
              <a:t>A fully working prototype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Wingdings" charset="2"/>
              <a:buChar char=""/>
            </a:pPr>
            <a:r>
              <a:rPr lang="en-US" sz="2000" b="0" strike="noStrike" spc="-1">
                <a:solidFill>
                  <a:srgbClr val="000000"/>
                </a:solidFill>
                <a:latin typeface="Calibri"/>
                <a:ea typeface="DejaVu Sans"/>
              </a:rPr>
              <a:t>Design and documentation for the prototype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Wingdings" charset="2"/>
              <a:buChar char=""/>
            </a:pPr>
            <a:r>
              <a:rPr lang="en-US" sz="2000" b="0" strike="noStrike" spc="-1">
                <a:solidFill>
                  <a:srgbClr val="000000"/>
                </a:solidFill>
                <a:latin typeface="Calibri"/>
                <a:ea typeface="DejaVu Sans"/>
              </a:rPr>
              <a:t>A design patent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52" name="Picture 51"/>
          <p:cNvPicPr/>
          <p:nvPr/>
        </p:nvPicPr>
        <p:blipFill>
          <a:blip r:embed="rId4"/>
          <a:srcRect l="41227" t="16696" r="19394" b="16628"/>
          <a:stretch/>
        </p:blipFill>
        <p:spPr>
          <a:xfrm>
            <a:off x="6525693" y="2021400"/>
            <a:ext cx="2880360" cy="2743200"/>
          </a:xfrm>
          <a:prstGeom prst="rect">
            <a:avLst/>
          </a:prstGeom>
          <a:ln w="0">
            <a:noFill/>
          </a:ln>
        </p:spPr>
      </p:pic>
      <p:pic>
        <p:nvPicPr>
          <p:cNvPr id="53" name="Picture 52"/>
          <p:cNvPicPr/>
          <p:nvPr/>
        </p:nvPicPr>
        <p:blipFill>
          <a:blip r:embed="rId5"/>
          <a:stretch/>
        </p:blipFill>
        <p:spPr>
          <a:xfrm>
            <a:off x="9742279" y="1637280"/>
            <a:ext cx="1784520" cy="3200400"/>
          </a:xfrm>
          <a:prstGeom prst="rect">
            <a:avLst/>
          </a:prstGeom>
          <a:ln w="0"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5274CDE-9760-8D01-D58C-DE64C729B4FC}"/>
              </a:ext>
            </a:extLst>
          </p:cNvPr>
          <p:cNvSpPr txBox="1"/>
          <p:nvPr/>
        </p:nvSpPr>
        <p:spPr>
          <a:xfrm>
            <a:off x="6612673" y="5307840"/>
            <a:ext cx="5029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Video Link:</a:t>
            </a:r>
          </a:p>
          <a:p>
            <a:r>
              <a:rPr lang="en-US" dirty="0"/>
              <a:t>https://</a:t>
            </a:r>
            <a:r>
              <a:rPr lang="en-US" dirty="0" err="1"/>
              <a:t>drive.google.com</a:t>
            </a:r>
            <a:r>
              <a:rPr lang="en-US" dirty="0"/>
              <a:t>/file/d/1ginnzYrO-GsXIqbk5y89hqf_Fpw-V6fU/</a:t>
            </a:r>
            <a:r>
              <a:rPr lang="en-US" dirty="0" err="1"/>
              <a:t>view?usp</a:t>
            </a:r>
            <a:r>
              <a:rPr lang="en-US" dirty="0"/>
              <a:t>=sharing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4536</TotalTime>
  <Words>143</Words>
  <Application>Microsoft Macintosh PowerPoint</Application>
  <PresentationFormat>Widescreen</PresentationFormat>
  <Paragraphs>28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10" baseType="lpstr">
      <vt:lpstr>Arial</vt:lpstr>
      <vt:lpstr>Bookman Old Style</vt:lpstr>
      <vt:lpstr>Calibri</vt:lpstr>
      <vt:lpstr>Calibri Light</vt:lpstr>
      <vt:lpstr>Symbol</vt:lpstr>
      <vt:lpstr>Times New Roman</vt:lpstr>
      <vt:lpstr>Wingdings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admin</dc:creator>
  <dc:description/>
  <cp:lastModifiedBy>Abhijith H V</cp:lastModifiedBy>
  <cp:revision>14</cp:revision>
  <dcterms:created xsi:type="dcterms:W3CDTF">2026-03-07T14:32:18Z</dcterms:created>
  <dcterms:modified xsi:type="dcterms:W3CDTF">2026-03-30T06:09:48Z</dcterms:modified>
  <dc:language>en-US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Widescreen</vt:lpwstr>
  </property>
  <property fmtid="{D5CDD505-2E9C-101B-9397-08002B2CF9AE}" pid="3" name="Slides">
    <vt:i4>2</vt:i4>
  </property>
</Properties>
</file>