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92"/>
  </p:normalViewPr>
  <p:slideViewPr>
    <p:cSldViewPr snapToGrid="0">
      <p:cViewPr varScale="1">
        <p:scale>
          <a:sx n="114" d="100"/>
          <a:sy n="114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horturl.at/yWwQX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4256094" y="2252440"/>
            <a:ext cx="26949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VARUNA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0382" y="3624833"/>
            <a:ext cx="673331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Members: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CSE , 8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Sem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ROHITH DS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VIVEK GOUTAM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VIJAY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MOHITH 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of the Supervisor: Dr. Abhijith H V</a:t>
            </a:r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73611" y="3693622"/>
            <a:ext cx="41756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Deliverables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A fully working prototype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Design and documentation for the prototype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A design patent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486A8D-B524-BA7A-C671-F0F1B0A7A0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536" y="2216165"/>
            <a:ext cx="4508010" cy="33849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3610" y="1778924"/>
            <a:ext cx="43280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Build a fully working prototype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Acquire a patent on our design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Systematically test the prototype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Publish our findings in a reputed journal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A21817-C27C-2C06-83BC-021E1EFCB6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841" y="2234556"/>
            <a:ext cx="1970266" cy="2966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95077" y="1607481"/>
            <a:ext cx="2807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hlinkClick r:id="rId6"/>
              </a:rPr>
              <a:t>https://shorturl.at/yWwQX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73286C-5D64-6EED-9DD1-BD1B5B961DFD}"/>
              </a:ext>
            </a:extLst>
          </p:cNvPr>
          <p:cNvSpPr txBox="1"/>
          <p:nvPr/>
        </p:nvSpPr>
        <p:spPr>
          <a:xfrm>
            <a:off x="5501640" y="5776332"/>
            <a:ext cx="6051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Video Link: https://</a:t>
            </a:r>
            <a:r>
              <a:rPr lang="en-US" dirty="0" err="1"/>
              <a:t>drive.google.com</a:t>
            </a:r>
            <a:r>
              <a:rPr lang="en-US" dirty="0"/>
              <a:t>/file/d/1M4APnAaPdVwQEiCjTSisiodOv-OXEjBF/</a:t>
            </a:r>
            <a:r>
              <a:rPr lang="en-US" dirty="0" err="1"/>
              <a:t>view?usp</a:t>
            </a:r>
            <a:r>
              <a:rPr lang="en-US" dirty="0"/>
              <a:t>=sharing</a:t>
            </a:r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127</Words>
  <Application>Microsoft Macintosh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Bookman Old Style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Abhijith H V</cp:lastModifiedBy>
  <cp:revision>12</cp:revision>
  <dcterms:created xsi:type="dcterms:W3CDTF">2026-03-07T14:32:18Z</dcterms:created>
  <dcterms:modified xsi:type="dcterms:W3CDTF">2026-03-30T06:11:09Z</dcterms:modified>
</cp:coreProperties>
</file>